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61" r:id="rId2"/>
    <p:sldId id="279" r:id="rId3"/>
    <p:sldId id="256" r:id="rId4"/>
    <p:sldId id="280" r:id="rId5"/>
    <p:sldId id="299" r:id="rId6"/>
    <p:sldId id="284" r:id="rId7"/>
    <p:sldId id="313" r:id="rId8"/>
    <p:sldId id="283" r:id="rId9"/>
    <p:sldId id="292" r:id="rId10"/>
    <p:sldId id="293" r:id="rId11"/>
    <p:sldId id="311" r:id="rId12"/>
    <p:sldId id="312" r:id="rId13"/>
    <p:sldId id="295" r:id="rId14"/>
    <p:sldId id="314" r:id="rId15"/>
    <p:sldId id="259" r:id="rId16"/>
  </p:sldIdLst>
  <p:sldSz cx="9144000" cy="6858000" type="screen4x3"/>
  <p:notesSz cx="6794500" cy="9906000"/>
  <p:defaultTextStyle>
    <a:defPPr>
      <a:defRPr lang="es-ES_tradnl"/>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60" algn="l" defTabSz="457127" rtl="0" eaLnBrk="1" latinLnBrk="0" hangingPunct="1">
      <a:defRPr sz="1800" kern="1200">
        <a:solidFill>
          <a:schemeClr val="tx1"/>
        </a:solidFill>
        <a:latin typeface="+mn-lt"/>
        <a:ea typeface="+mn-ea"/>
        <a:cs typeface="+mn-cs"/>
      </a:defRPr>
    </a:lvl7pPr>
    <a:lvl8pPr marL="3199887" algn="l" defTabSz="457127" rtl="0" eaLnBrk="1" latinLnBrk="0" hangingPunct="1">
      <a:defRPr sz="1800" kern="1200">
        <a:solidFill>
          <a:schemeClr val="tx1"/>
        </a:solidFill>
        <a:latin typeface="+mn-lt"/>
        <a:ea typeface="+mn-ea"/>
        <a:cs typeface="+mn-cs"/>
      </a:defRPr>
    </a:lvl8pPr>
    <a:lvl9pPr marL="3657013" algn="l" defTabSz="45712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46F1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1" autoAdjust="0"/>
    <p:restoredTop sz="96092" autoAdjust="0"/>
  </p:normalViewPr>
  <p:slideViewPr>
    <p:cSldViewPr snapToObjects="1">
      <p:cViewPr>
        <p:scale>
          <a:sx n="66" d="100"/>
          <a:sy n="66" d="100"/>
        </p:scale>
        <p:origin x="-1910" y="-4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36"/>
    </p:cViewPr>
  </p:sorterViewPr>
  <p:notesViewPr>
    <p:cSldViewPr snapToObjects="1">
      <p:cViewPr varScale="1">
        <p:scale>
          <a:sx n="59" d="100"/>
          <a:sy n="59" d="100"/>
        </p:scale>
        <p:origin x="-2556" y="-90"/>
      </p:cViewPr>
      <p:guideLst>
        <p:guide orient="horz" pos="3120"/>
        <p:guide pos="214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E6F29-24BF-47EE-AA30-E4FB4138C685}" type="doc">
      <dgm:prSet loTypeId="urn:microsoft.com/office/officeart/2005/8/layout/cycle4#1" loCatId="matrix" qsTypeId="urn:microsoft.com/office/officeart/2005/8/quickstyle/simple1" qsCatId="simple" csTypeId="urn:microsoft.com/office/officeart/2005/8/colors/accent3_2" csCatId="accent3" phldr="1"/>
      <dgm:spPr/>
      <dgm:t>
        <a:bodyPr/>
        <a:lstStyle/>
        <a:p>
          <a:endParaRPr lang="es-ES_tradnl"/>
        </a:p>
      </dgm:t>
    </dgm:pt>
    <dgm:pt modelId="{66EF7EE9-1480-4C32-A7E2-4F81B9FB9C16}">
      <dgm:prSet phldrT="[Text]" custT="1"/>
      <dgm:spPr/>
      <dgm:t>
        <a:bodyPr/>
        <a:lstStyle/>
        <a:p>
          <a:r>
            <a:rPr lang="es-ES_tradnl" sz="2400" b="1" dirty="0" smtClean="0">
              <a:effectLst>
                <a:outerShdw blurRad="38100" dist="38100" dir="2700000" algn="tl">
                  <a:srgbClr val="000000">
                    <a:alpha val="43137"/>
                  </a:srgbClr>
                </a:outerShdw>
              </a:effectLst>
            </a:rPr>
            <a:t>A medida</a:t>
          </a:r>
          <a:endParaRPr lang="es-ES_tradnl" sz="2400" b="1" dirty="0">
            <a:effectLst>
              <a:outerShdw blurRad="38100" dist="38100" dir="2700000" algn="tl">
                <a:srgbClr val="000000">
                  <a:alpha val="43137"/>
                </a:srgbClr>
              </a:outerShdw>
            </a:effectLst>
          </a:endParaRPr>
        </a:p>
      </dgm:t>
    </dgm:pt>
    <dgm:pt modelId="{479E4033-D0F7-46D6-B197-0628AE85F166}" type="parTrans" cxnId="{6DD3DF33-31D6-495B-B998-5B57A8010CB2}">
      <dgm:prSet/>
      <dgm:spPr/>
      <dgm:t>
        <a:bodyPr/>
        <a:lstStyle/>
        <a:p>
          <a:endParaRPr lang="es-ES_tradnl"/>
        </a:p>
      </dgm:t>
    </dgm:pt>
    <dgm:pt modelId="{10E48501-8DBB-4FCD-BDAA-19C395032197}" type="sibTrans" cxnId="{6DD3DF33-31D6-495B-B998-5B57A8010CB2}">
      <dgm:prSet/>
      <dgm:spPr/>
      <dgm:t>
        <a:bodyPr/>
        <a:lstStyle/>
        <a:p>
          <a:endParaRPr lang="es-ES_tradnl"/>
        </a:p>
      </dgm:t>
    </dgm:pt>
    <dgm:pt modelId="{E992AC79-702C-4FBC-849A-9E9F2205317F}">
      <dgm:prSet phldrT="[Text]" custT="1"/>
      <dgm:spPr/>
      <dgm:t>
        <a:bodyPr/>
        <a:lstStyle/>
        <a:p>
          <a:r>
            <a:rPr lang="es-ES_tradnl" sz="2400" b="1" dirty="0" smtClean="0">
              <a:effectLst>
                <a:outerShdw blurRad="38100" dist="38100" dir="2700000" algn="tl">
                  <a:srgbClr val="000000">
                    <a:alpha val="43137"/>
                  </a:srgbClr>
                </a:outerShdw>
              </a:effectLst>
            </a:rPr>
            <a:t>Práctico</a:t>
          </a:r>
          <a:endParaRPr lang="es-ES_tradnl" sz="2400" b="1" dirty="0">
            <a:effectLst>
              <a:outerShdw blurRad="38100" dist="38100" dir="2700000" algn="tl">
                <a:srgbClr val="000000">
                  <a:alpha val="43137"/>
                </a:srgbClr>
              </a:outerShdw>
            </a:effectLst>
          </a:endParaRPr>
        </a:p>
      </dgm:t>
    </dgm:pt>
    <dgm:pt modelId="{5E605E71-D566-452F-8364-F90D38C2B021}" type="parTrans" cxnId="{720891E3-E498-4969-8773-9C1620651C58}">
      <dgm:prSet/>
      <dgm:spPr/>
      <dgm:t>
        <a:bodyPr/>
        <a:lstStyle/>
        <a:p>
          <a:endParaRPr lang="es-ES_tradnl"/>
        </a:p>
      </dgm:t>
    </dgm:pt>
    <dgm:pt modelId="{0DEF606E-E3E6-4BAB-A1A9-D0BC84E3593D}" type="sibTrans" cxnId="{720891E3-E498-4969-8773-9C1620651C58}">
      <dgm:prSet/>
      <dgm:spPr/>
      <dgm:t>
        <a:bodyPr/>
        <a:lstStyle/>
        <a:p>
          <a:endParaRPr lang="es-ES_tradnl"/>
        </a:p>
      </dgm:t>
    </dgm:pt>
    <dgm:pt modelId="{D62D7127-72FD-44CB-A299-D58C7888C791}">
      <dgm:prSet phldrT="[Text]" custT="1"/>
      <dgm:spPr/>
      <dgm:t>
        <a:bodyPr/>
        <a:lstStyle/>
        <a:p>
          <a:r>
            <a:rPr lang="es-ES_tradnl" sz="2400" b="1" dirty="0" smtClean="0">
              <a:effectLst>
                <a:outerShdw blurRad="38100" dist="38100" dir="2700000" algn="tl">
                  <a:srgbClr val="000000">
                    <a:alpha val="43137"/>
                  </a:srgbClr>
                </a:outerShdw>
              </a:effectLst>
            </a:rPr>
            <a:t>Ágil</a:t>
          </a:r>
          <a:endParaRPr lang="es-ES_tradnl" sz="2400" b="1" dirty="0">
            <a:effectLst>
              <a:outerShdw blurRad="38100" dist="38100" dir="2700000" algn="tl">
                <a:srgbClr val="000000">
                  <a:alpha val="43137"/>
                </a:srgbClr>
              </a:outerShdw>
            </a:effectLst>
          </a:endParaRPr>
        </a:p>
      </dgm:t>
    </dgm:pt>
    <dgm:pt modelId="{B4897905-ED7D-43CC-A534-6838D909A6CD}" type="parTrans" cxnId="{431B2B81-74E9-4A2D-8B78-78EB196E469D}">
      <dgm:prSet/>
      <dgm:spPr/>
      <dgm:t>
        <a:bodyPr/>
        <a:lstStyle/>
        <a:p>
          <a:endParaRPr lang="es-ES_tradnl"/>
        </a:p>
      </dgm:t>
    </dgm:pt>
    <dgm:pt modelId="{45E0F97A-ED1E-4312-8B0D-769E7308B721}" type="sibTrans" cxnId="{431B2B81-74E9-4A2D-8B78-78EB196E469D}">
      <dgm:prSet/>
      <dgm:spPr/>
      <dgm:t>
        <a:bodyPr/>
        <a:lstStyle/>
        <a:p>
          <a:endParaRPr lang="es-ES_tradnl"/>
        </a:p>
      </dgm:t>
    </dgm:pt>
    <dgm:pt modelId="{51C75E4D-5ABC-44D9-A21E-FC6A0AE78DF7}">
      <dgm:prSet phldrT="[Text]" custT="1"/>
      <dgm:spPr/>
      <dgm:t>
        <a:bodyPr lIns="36000" rIns="36000"/>
        <a:lstStyle/>
        <a:p>
          <a:r>
            <a:rPr lang="es-ES_tradnl" sz="2400" b="1" dirty="0" smtClean="0">
              <a:effectLst>
                <a:outerShdw blurRad="38100" dist="38100" dir="2700000" algn="tl">
                  <a:srgbClr val="000000">
                    <a:alpha val="43137"/>
                  </a:srgbClr>
                </a:outerShdw>
              </a:effectLst>
            </a:rPr>
            <a:t>Profesional</a:t>
          </a:r>
          <a:endParaRPr lang="es-ES_tradnl" sz="2400" b="1" dirty="0">
            <a:effectLst>
              <a:outerShdw blurRad="38100" dist="38100" dir="2700000" algn="tl">
                <a:srgbClr val="000000">
                  <a:alpha val="43137"/>
                </a:srgbClr>
              </a:outerShdw>
            </a:effectLst>
          </a:endParaRPr>
        </a:p>
      </dgm:t>
    </dgm:pt>
    <dgm:pt modelId="{105328DD-68FA-4DB1-93FB-80DC21953D9E}" type="parTrans" cxnId="{CA09E1C4-7D40-4C8B-B157-6DA294A70F0E}">
      <dgm:prSet/>
      <dgm:spPr/>
      <dgm:t>
        <a:bodyPr/>
        <a:lstStyle/>
        <a:p>
          <a:endParaRPr lang="es-ES_tradnl"/>
        </a:p>
      </dgm:t>
    </dgm:pt>
    <dgm:pt modelId="{ED9BAD6C-9574-4D95-AE1E-3F845F4D9DF3}" type="sibTrans" cxnId="{CA09E1C4-7D40-4C8B-B157-6DA294A70F0E}">
      <dgm:prSet/>
      <dgm:spPr/>
      <dgm:t>
        <a:bodyPr/>
        <a:lstStyle/>
        <a:p>
          <a:endParaRPr lang="es-ES_tradnl"/>
        </a:p>
      </dgm:t>
    </dgm:pt>
    <dgm:pt modelId="{A4DF806E-8084-4660-8F96-061EAD1F3A59}" type="pres">
      <dgm:prSet presAssocID="{308E6F29-24BF-47EE-AA30-E4FB4138C685}" presName="cycleMatrixDiagram" presStyleCnt="0">
        <dgm:presLayoutVars>
          <dgm:chMax val="1"/>
          <dgm:dir/>
          <dgm:animLvl val="lvl"/>
          <dgm:resizeHandles val="exact"/>
        </dgm:presLayoutVars>
      </dgm:prSet>
      <dgm:spPr/>
      <dgm:t>
        <a:bodyPr/>
        <a:lstStyle/>
        <a:p>
          <a:endParaRPr lang="es-ES_tradnl"/>
        </a:p>
      </dgm:t>
    </dgm:pt>
    <dgm:pt modelId="{B69F2BBB-CBB9-43E8-B4F4-F938BB12A551}" type="pres">
      <dgm:prSet presAssocID="{308E6F29-24BF-47EE-AA30-E4FB4138C685}" presName="children" presStyleCnt="0"/>
      <dgm:spPr/>
      <dgm:t>
        <a:bodyPr/>
        <a:lstStyle/>
        <a:p>
          <a:endParaRPr lang="es-ES_tradnl"/>
        </a:p>
      </dgm:t>
    </dgm:pt>
    <dgm:pt modelId="{C8A180F4-11BC-41FF-A26F-93573CB18D10}" type="pres">
      <dgm:prSet presAssocID="{308E6F29-24BF-47EE-AA30-E4FB4138C685}" presName="childPlaceholder" presStyleCnt="0"/>
      <dgm:spPr/>
      <dgm:t>
        <a:bodyPr/>
        <a:lstStyle/>
        <a:p>
          <a:endParaRPr lang="es-ES_tradnl"/>
        </a:p>
      </dgm:t>
    </dgm:pt>
    <dgm:pt modelId="{0EE7F6D0-B2CB-44E2-AEFE-F1E6FA0D855B}" type="pres">
      <dgm:prSet presAssocID="{308E6F29-24BF-47EE-AA30-E4FB4138C685}" presName="circle" presStyleCnt="0"/>
      <dgm:spPr/>
      <dgm:t>
        <a:bodyPr/>
        <a:lstStyle/>
        <a:p>
          <a:endParaRPr lang="es-ES_tradnl"/>
        </a:p>
      </dgm:t>
    </dgm:pt>
    <dgm:pt modelId="{0857FFC1-41B6-4846-AEFB-7A37E771F02A}" type="pres">
      <dgm:prSet presAssocID="{308E6F29-24BF-47EE-AA30-E4FB4138C685}" presName="quadrant1" presStyleLbl="node1" presStyleIdx="0" presStyleCnt="4">
        <dgm:presLayoutVars>
          <dgm:chMax val="1"/>
          <dgm:bulletEnabled val="1"/>
        </dgm:presLayoutVars>
      </dgm:prSet>
      <dgm:spPr/>
      <dgm:t>
        <a:bodyPr/>
        <a:lstStyle/>
        <a:p>
          <a:endParaRPr lang="es-ES_tradnl"/>
        </a:p>
      </dgm:t>
    </dgm:pt>
    <dgm:pt modelId="{58C96325-44F6-4FDA-8BF7-B5CFEFB87267}" type="pres">
      <dgm:prSet presAssocID="{308E6F29-24BF-47EE-AA30-E4FB4138C685}" presName="quadrant2" presStyleLbl="node1" presStyleIdx="1" presStyleCnt="4">
        <dgm:presLayoutVars>
          <dgm:chMax val="1"/>
          <dgm:bulletEnabled val="1"/>
        </dgm:presLayoutVars>
      </dgm:prSet>
      <dgm:spPr/>
      <dgm:t>
        <a:bodyPr/>
        <a:lstStyle/>
        <a:p>
          <a:endParaRPr lang="es-ES_tradnl"/>
        </a:p>
      </dgm:t>
    </dgm:pt>
    <dgm:pt modelId="{15EE710D-F71E-4B9C-BC6C-A922FDA7F6B6}" type="pres">
      <dgm:prSet presAssocID="{308E6F29-24BF-47EE-AA30-E4FB4138C685}" presName="quadrant3" presStyleLbl="node1" presStyleIdx="2" presStyleCnt="4">
        <dgm:presLayoutVars>
          <dgm:chMax val="1"/>
          <dgm:bulletEnabled val="1"/>
        </dgm:presLayoutVars>
      </dgm:prSet>
      <dgm:spPr/>
      <dgm:t>
        <a:bodyPr/>
        <a:lstStyle/>
        <a:p>
          <a:endParaRPr lang="es-ES_tradnl"/>
        </a:p>
      </dgm:t>
    </dgm:pt>
    <dgm:pt modelId="{06E2D105-2194-440A-8BE9-A50863B17832}" type="pres">
      <dgm:prSet presAssocID="{308E6F29-24BF-47EE-AA30-E4FB4138C685}" presName="quadrant4" presStyleLbl="node1" presStyleIdx="3" presStyleCnt="4">
        <dgm:presLayoutVars>
          <dgm:chMax val="1"/>
          <dgm:bulletEnabled val="1"/>
        </dgm:presLayoutVars>
      </dgm:prSet>
      <dgm:spPr/>
      <dgm:t>
        <a:bodyPr/>
        <a:lstStyle/>
        <a:p>
          <a:endParaRPr lang="es-ES_tradnl"/>
        </a:p>
      </dgm:t>
    </dgm:pt>
    <dgm:pt modelId="{BD163948-8228-4DB8-82AF-EFCB2B03D132}" type="pres">
      <dgm:prSet presAssocID="{308E6F29-24BF-47EE-AA30-E4FB4138C685}" presName="quadrantPlaceholder" presStyleCnt="0"/>
      <dgm:spPr/>
      <dgm:t>
        <a:bodyPr/>
        <a:lstStyle/>
        <a:p>
          <a:endParaRPr lang="es-ES_tradnl"/>
        </a:p>
      </dgm:t>
    </dgm:pt>
    <dgm:pt modelId="{36B82EC6-C1D6-4811-A599-1F7F7E0A1E92}" type="pres">
      <dgm:prSet presAssocID="{308E6F29-24BF-47EE-AA30-E4FB4138C685}" presName="center1" presStyleLbl="fgShp" presStyleIdx="0" presStyleCnt="2"/>
      <dgm:spPr/>
      <dgm:t>
        <a:bodyPr/>
        <a:lstStyle/>
        <a:p>
          <a:endParaRPr lang="es-ES_tradnl"/>
        </a:p>
      </dgm:t>
    </dgm:pt>
    <dgm:pt modelId="{9972B083-19CC-405F-BC55-745BF23FEAA9}" type="pres">
      <dgm:prSet presAssocID="{308E6F29-24BF-47EE-AA30-E4FB4138C685}" presName="center2" presStyleLbl="fgShp" presStyleIdx="1" presStyleCnt="2"/>
      <dgm:spPr/>
      <dgm:t>
        <a:bodyPr/>
        <a:lstStyle/>
        <a:p>
          <a:endParaRPr lang="es-ES_tradnl"/>
        </a:p>
      </dgm:t>
    </dgm:pt>
  </dgm:ptLst>
  <dgm:cxnLst>
    <dgm:cxn modelId="{9BF45357-7D5E-48CA-8E1E-216567C38A33}" type="presOf" srcId="{E992AC79-702C-4FBC-849A-9E9F2205317F}" destId="{58C96325-44F6-4FDA-8BF7-B5CFEFB87267}" srcOrd="0" destOrd="0" presId="urn:microsoft.com/office/officeart/2005/8/layout/cycle4#1"/>
    <dgm:cxn modelId="{985D730E-24BD-4EE1-AA3E-3A34864F0213}" type="presOf" srcId="{66EF7EE9-1480-4C32-A7E2-4F81B9FB9C16}" destId="{0857FFC1-41B6-4846-AEFB-7A37E771F02A}" srcOrd="0" destOrd="0" presId="urn:microsoft.com/office/officeart/2005/8/layout/cycle4#1"/>
    <dgm:cxn modelId="{431B2B81-74E9-4A2D-8B78-78EB196E469D}" srcId="{308E6F29-24BF-47EE-AA30-E4FB4138C685}" destId="{D62D7127-72FD-44CB-A299-D58C7888C791}" srcOrd="2" destOrd="0" parTransId="{B4897905-ED7D-43CC-A534-6838D909A6CD}" sibTransId="{45E0F97A-ED1E-4312-8B0D-769E7308B721}"/>
    <dgm:cxn modelId="{CA09E1C4-7D40-4C8B-B157-6DA294A70F0E}" srcId="{308E6F29-24BF-47EE-AA30-E4FB4138C685}" destId="{51C75E4D-5ABC-44D9-A21E-FC6A0AE78DF7}" srcOrd="3" destOrd="0" parTransId="{105328DD-68FA-4DB1-93FB-80DC21953D9E}" sibTransId="{ED9BAD6C-9574-4D95-AE1E-3F845F4D9DF3}"/>
    <dgm:cxn modelId="{BA86FB01-71DE-4785-936F-0435DA8DBF2E}" type="presOf" srcId="{308E6F29-24BF-47EE-AA30-E4FB4138C685}" destId="{A4DF806E-8084-4660-8F96-061EAD1F3A59}" srcOrd="0" destOrd="0" presId="urn:microsoft.com/office/officeart/2005/8/layout/cycle4#1"/>
    <dgm:cxn modelId="{70320D71-137A-42DA-9C89-4DADD103FDFF}" type="presOf" srcId="{51C75E4D-5ABC-44D9-A21E-FC6A0AE78DF7}" destId="{06E2D105-2194-440A-8BE9-A50863B17832}" srcOrd="0" destOrd="0" presId="urn:microsoft.com/office/officeart/2005/8/layout/cycle4#1"/>
    <dgm:cxn modelId="{CF88E314-1A09-40A3-BB41-1CF967AC6D11}" type="presOf" srcId="{D62D7127-72FD-44CB-A299-D58C7888C791}" destId="{15EE710D-F71E-4B9C-BC6C-A922FDA7F6B6}" srcOrd="0" destOrd="0" presId="urn:microsoft.com/office/officeart/2005/8/layout/cycle4#1"/>
    <dgm:cxn modelId="{720891E3-E498-4969-8773-9C1620651C58}" srcId="{308E6F29-24BF-47EE-AA30-E4FB4138C685}" destId="{E992AC79-702C-4FBC-849A-9E9F2205317F}" srcOrd="1" destOrd="0" parTransId="{5E605E71-D566-452F-8364-F90D38C2B021}" sibTransId="{0DEF606E-E3E6-4BAB-A1A9-D0BC84E3593D}"/>
    <dgm:cxn modelId="{6DD3DF33-31D6-495B-B998-5B57A8010CB2}" srcId="{308E6F29-24BF-47EE-AA30-E4FB4138C685}" destId="{66EF7EE9-1480-4C32-A7E2-4F81B9FB9C16}" srcOrd="0" destOrd="0" parTransId="{479E4033-D0F7-46D6-B197-0628AE85F166}" sibTransId="{10E48501-8DBB-4FCD-BDAA-19C395032197}"/>
    <dgm:cxn modelId="{EBDF1DBC-4572-4EED-9120-50AD78776DD9}" type="presParOf" srcId="{A4DF806E-8084-4660-8F96-061EAD1F3A59}" destId="{B69F2BBB-CBB9-43E8-B4F4-F938BB12A551}" srcOrd="0" destOrd="0" presId="urn:microsoft.com/office/officeart/2005/8/layout/cycle4#1"/>
    <dgm:cxn modelId="{69082DC6-77F4-4E26-9E13-22ED220318F2}" type="presParOf" srcId="{B69F2BBB-CBB9-43E8-B4F4-F938BB12A551}" destId="{C8A180F4-11BC-41FF-A26F-93573CB18D10}" srcOrd="0" destOrd="0" presId="urn:microsoft.com/office/officeart/2005/8/layout/cycle4#1"/>
    <dgm:cxn modelId="{40123465-A2AF-4D9A-846B-D6AEC57BEE94}" type="presParOf" srcId="{A4DF806E-8084-4660-8F96-061EAD1F3A59}" destId="{0EE7F6D0-B2CB-44E2-AEFE-F1E6FA0D855B}" srcOrd="1" destOrd="0" presId="urn:microsoft.com/office/officeart/2005/8/layout/cycle4#1"/>
    <dgm:cxn modelId="{1942B0A2-6235-43A4-893F-EA3098646CEF}" type="presParOf" srcId="{0EE7F6D0-B2CB-44E2-AEFE-F1E6FA0D855B}" destId="{0857FFC1-41B6-4846-AEFB-7A37E771F02A}" srcOrd="0" destOrd="0" presId="urn:microsoft.com/office/officeart/2005/8/layout/cycle4#1"/>
    <dgm:cxn modelId="{52001271-993D-4642-9B18-D4DD6DAC2B5D}" type="presParOf" srcId="{0EE7F6D0-B2CB-44E2-AEFE-F1E6FA0D855B}" destId="{58C96325-44F6-4FDA-8BF7-B5CFEFB87267}" srcOrd="1" destOrd="0" presId="urn:microsoft.com/office/officeart/2005/8/layout/cycle4#1"/>
    <dgm:cxn modelId="{0A3D9349-2359-49B1-805F-6D139D3377FA}" type="presParOf" srcId="{0EE7F6D0-B2CB-44E2-AEFE-F1E6FA0D855B}" destId="{15EE710D-F71E-4B9C-BC6C-A922FDA7F6B6}" srcOrd="2" destOrd="0" presId="urn:microsoft.com/office/officeart/2005/8/layout/cycle4#1"/>
    <dgm:cxn modelId="{CDD242A2-9078-4F9F-A2AE-47AD306C3BB9}" type="presParOf" srcId="{0EE7F6D0-B2CB-44E2-AEFE-F1E6FA0D855B}" destId="{06E2D105-2194-440A-8BE9-A50863B17832}" srcOrd="3" destOrd="0" presId="urn:microsoft.com/office/officeart/2005/8/layout/cycle4#1"/>
    <dgm:cxn modelId="{87334D7B-AD9A-4099-9B71-225AD144A1D7}" type="presParOf" srcId="{0EE7F6D0-B2CB-44E2-AEFE-F1E6FA0D855B}" destId="{BD163948-8228-4DB8-82AF-EFCB2B03D132}" srcOrd="4" destOrd="0" presId="urn:microsoft.com/office/officeart/2005/8/layout/cycle4#1"/>
    <dgm:cxn modelId="{9911635D-DB3B-46D8-B390-854B3C8C35AD}" type="presParOf" srcId="{A4DF806E-8084-4660-8F96-061EAD1F3A59}" destId="{36B82EC6-C1D6-4811-A599-1F7F7E0A1E92}" srcOrd="2" destOrd="0" presId="urn:microsoft.com/office/officeart/2005/8/layout/cycle4#1"/>
    <dgm:cxn modelId="{2932388C-97EF-4606-ABBF-58CF5CB0E137}" type="presParOf" srcId="{A4DF806E-8084-4660-8F96-061EAD1F3A59}" destId="{9972B083-19CC-405F-BC55-745BF23FEAA9}" srcOrd="3" destOrd="0" presId="urn:microsoft.com/office/officeart/2005/8/layout/cycle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57FFC1-41B6-4846-AEFB-7A37E771F02A}">
      <dsp:nvSpPr>
        <dsp:cNvPr id="0" name=""/>
        <dsp:cNvSpPr/>
      </dsp:nvSpPr>
      <dsp:spPr>
        <a:xfrm>
          <a:off x="1455857" y="303729"/>
          <a:ext cx="2307280" cy="2307280"/>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_tradnl" sz="2400" b="1" kern="1200" dirty="0" smtClean="0">
              <a:effectLst>
                <a:outerShdw blurRad="38100" dist="38100" dir="2700000" algn="tl">
                  <a:srgbClr val="000000">
                    <a:alpha val="43137"/>
                  </a:srgbClr>
                </a:outerShdw>
              </a:effectLst>
            </a:rPr>
            <a:t>A medida</a:t>
          </a:r>
          <a:endParaRPr lang="es-ES_tradnl" sz="2400" b="1" kern="1200" dirty="0">
            <a:effectLst>
              <a:outerShdw blurRad="38100" dist="38100" dir="2700000" algn="tl">
                <a:srgbClr val="000000">
                  <a:alpha val="43137"/>
                </a:srgbClr>
              </a:outerShdw>
            </a:effectLst>
          </a:endParaRPr>
        </a:p>
      </dsp:txBody>
      <dsp:txXfrm>
        <a:off x="1455857" y="303729"/>
        <a:ext cx="2307280" cy="2307280"/>
      </dsp:txXfrm>
    </dsp:sp>
    <dsp:sp modelId="{58C96325-44F6-4FDA-8BF7-B5CFEFB87267}">
      <dsp:nvSpPr>
        <dsp:cNvPr id="0" name=""/>
        <dsp:cNvSpPr/>
      </dsp:nvSpPr>
      <dsp:spPr>
        <a:xfrm rot="5400000">
          <a:off x="3869709" y="303729"/>
          <a:ext cx="2307280" cy="2307280"/>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_tradnl" sz="2400" b="1" kern="1200" dirty="0" smtClean="0">
              <a:effectLst>
                <a:outerShdw blurRad="38100" dist="38100" dir="2700000" algn="tl">
                  <a:srgbClr val="000000">
                    <a:alpha val="43137"/>
                  </a:srgbClr>
                </a:outerShdw>
              </a:effectLst>
            </a:rPr>
            <a:t>Práctico</a:t>
          </a:r>
          <a:endParaRPr lang="es-ES_tradnl" sz="2400" b="1" kern="1200" dirty="0">
            <a:effectLst>
              <a:outerShdw blurRad="38100" dist="38100" dir="2700000" algn="tl">
                <a:srgbClr val="000000">
                  <a:alpha val="43137"/>
                </a:srgbClr>
              </a:outerShdw>
            </a:effectLst>
          </a:endParaRPr>
        </a:p>
      </dsp:txBody>
      <dsp:txXfrm rot="5400000">
        <a:off x="3869709" y="303729"/>
        <a:ext cx="2307280" cy="2307280"/>
      </dsp:txXfrm>
    </dsp:sp>
    <dsp:sp modelId="{15EE710D-F71E-4B9C-BC6C-A922FDA7F6B6}">
      <dsp:nvSpPr>
        <dsp:cNvPr id="0" name=""/>
        <dsp:cNvSpPr/>
      </dsp:nvSpPr>
      <dsp:spPr>
        <a:xfrm rot="10800000">
          <a:off x="3869709" y="2717581"/>
          <a:ext cx="2307280" cy="2307280"/>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_tradnl" sz="2400" b="1" kern="1200" dirty="0" smtClean="0">
              <a:effectLst>
                <a:outerShdw blurRad="38100" dist="38100" dir="2700000" algn="tl">
                  <a:srgbClr val="000000">
                    <a:alpha val="43137"/>
                  </a:srgbClr>
                </a:outerShdw>
              </a:effectLst>
            </a:rPr>
            <a:t>Ágil</a:t>
          </a:r>
          <a:endParaRPr lang="es-ES_tradnl" sz="2400" b="1" kern="1200" dirty="0">
            <a:effectLst>
              <a:outerShdw blurRad="38100" dist="38100" dir="2700000" algn="tl">
                <a:srgbClr val="000000">
                  <a:alpha val="43137"/>
                </a:srgbClr>
              </a:outerShdw>
            </a:effectLst>
          </a:endParaRPr>
        </a:p>
      </dsp:txBody>
      <dsp:txXfrm rot="10800000">
        <a:off x="3869709" y="2717581"/>
        <a:ext cx="2307280" cy="2307280"/>
      </dsp:txXfrm>
    </dsp:sp>
    <dsp:sp modelId="{06E2D105-2194-440A-8BE9-A50863B17832}">
      <dsp:nvSpPr>
        <dsp:cNvPr id="0" name=""/>
        <dsp:cNvSpPr/>
      </dsp:nvSpPr>
      <dsp:spPr>
        <a:xfrm rot="16200000">
          <a:off x="1455857" y="2717581"/>
          <a:ext cx="2307280" cy="2307280"/>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70688" rIns="36000" bIns="170688" numCol="1" spcCol="1270" anchor="ctr" anchorCtr="0">
          <a:noAutofit/>
        </a:bodyPr>
        <a:lstStyle/>
        <a:p>
          <a:pPr lvl="0" algn="ctr" defTabSz="1066800">
            <a:lnSpc>
              <a:spcPct val="90000"/>
            </a:lnSpc>
            <a:spcBef>
              <a:spcPct val="0"/>
            </a:spcBef>
            <a:spcAft>
              <a:spcPct val="35000"/>
            </a:spcAft>
          </a:pPr>
          <a:r>
            <a:rPr lang="es-ES_tradnl" sz="2400" b="1" kern="1200" dirty="0" smtClean="0">
              <a:effectLst>
                <a:outerShdw blurRad="38100" dist="38100" dir="2700000" algn="tl">
                  <a:srgbClr val="000000">
                    <a:alpha val="43137"/>
                  </a:srgbClr>
                </a:outerShdw>
              </a:effectLst>
            </a:rPr>
            <a:t>Profesional</a:t>
          </a:r>
          <a:endParaRPr lang="es-ES_tradnl" sz="2400" b="1" kern="1200" dirty="0">
            <a:effectLst>
              <a:outerShdw blurRad="38100" dist="38100" dir="2700000" algn="tl">
                <a:srgbClr val="000000">
                  <a:alpha val="43137"/>
                </a:srgbClr>
              </a:outerShdw>
            </a:effectLst>
          </a:endParaRPr>
        </a:p>
      </dsp:txBody>
      <dsp:txXfrm rot="16200000">
        <a:off x="1455857" y="2717581"/>
        <a:ext cx="2307280" cy="2307280"/>
      </dsp:txXfrm>
    </dsp:sp>
    <dsp:sp modelId="{36B82EC6-C1D6-4811-A599-1F7F7E0A1E92}">
      <dsp:nvSpPr>
        <dsp:cNvPr id="0" name=""/>
        <dsp:cNvSpPr/>
      </dsp:nvSpPr>
      <dsp:spPr>
        <a:xfrm>
          <a:off x="3418111" y="2184722"/>
          <a:ext cx="796624" cy="692716"/>
        </a:xfrm>
        <a:prstGeom prst="circularArrow">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2B083-19CC-405F-BC55-745BF23FEAA9}">
      <dsp:nvSpPr>
        <dsp:cNvPr id="0" name=""/>
        <dsp:cNvSpPr/>
      </dsp:nvSpPr>
      <dsp:spPr>
        <a:xfrm rot="10800000">
          <a:off x="3418111" y="2451152"/>
          <a:ext cx="796624" cy="692716"/>
        </a:xfrm>
        <a:prstGeom prst="circularArrow">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2944283" cy="495300"/>
          </a:xfrm>
          <a:prstGeom prst="rect">
            <a:avLst/>
          </a:prstGeom>
        </p:spPr>
        <p:txBody>
          <a:bodyPr vert="horz" lIns="95423" tIns="47711" rIns="95423" bIns="47711" rtlCol="0"/>
          <a:lstStyle>
            <a:lvl1pPr algn="l">
              <a:defRPr sz="1300"/>
            </a:lvl1pPr>
          </a:lstStyle>
          <a:p>
            <a:endParaRPr lang="es-ES"/>
          </a:p>
        </p:txBody>
      </p:sp>
      <p:sp>
        <p:nvSpPr>
          <p:cNvPr id="3" name="2 Marcador de fecha"/>
          <p:cNvSpPr>
            <a:spLocks noGrp="1"/>
          </p:cNvSpPr>
          <p:nvPr>
            <p:ph type="dt" sz="quarter" idx="1"/>
          </p:nvPr>
        </p:nvSpPr>
        <p:spPr>
          <a:xfrm>
            <a:off x="3848645" y="1"/>
            <a:ext cx="2944283" cy="495300"/>
          </a:xfrm>
          <a:prstGeom prst="rect">
            <a:avLst/>
          </a:prstGeom>
        </p:spPr>
        <p:txBody>
          <a:bodyPr vert="horz" lIns="95423" tIns="47711" rIns="95423" bIns="47711" rtlCol="0"/>
          <a:lstStyle>
            <a:lvl1pPr algn="r">
              <a:defRPr sz="1300"/>
            </a:lvl1pPr>
          </a:lstStyle>
          <a:p>
            <a:fld id="{EA377ED0-6D17-4CBF-9368-88BDCF6BD99D}" type="datetimeFigureOut">
              <a:rPr lang="es-ES" smtClean="0"/>
              <a:pPr/>
              <a:t>07/05/2015</a:t>
            </a:fld>
            <a:endParaRPr lang="es-ES"/>
          </a:p>
        </p:txBody>
      </p:sp>
      <p:sp>
        <p:nvSpPr>
          <p:cNvPr id="4" name="3 Marcador de pie de página"/>
          <p:cNvSpPr>
            <a:spLocks noGrp="1"/>
          </p:cNvSpPr>
          <p:nvPr>
            <p:ph type="ftr" sz="quarter" idx="2"/>
          </p:nvPr>
        </p:nvSpPr>
        <p:spPr>
          <a:xfrm>
            <a:off x="0" y="9408981"/>
            <a:ext cx="2944283" cy="495300"/>
          </a:xfrm>
          <a:prstGeom prst="rect">
            <a:avLst/>
          </a:prstGeom>
        </p:spPr>
        <p:txBody>
          <a:bodyPr vert="horz" lIns="95423" tIns="47711" rIns="95423" bIns="47711" rtlCol="0" anchor="b"/>
          <a:lstStyle>
            <a:lvl1pPr algn="l">
              <a:defRPr sz="1300"/>
            </a:lvl1pPr>
          </a:lstStyle>
          <a:p>
            <a:endParaRPr lang="es-ES"/>
          </a:p>
        </p:txBody>
      </p:sp>
      <p:sp>
        <p:nvSpPr>
          <p:cNvPr id="5" name="4 Marcador de número de diapositiva"/>
          <p:cNvSpPr>
            <a:spLocks noGrp="1"/>
          </p:cNvSpPr>
          <p:nvPr>
            <p:ph type="sldNum" sz="quarter" idx="3"/>
          </p:nvPr>
        </p:nvSpPr>
        <p:spPr>
          <a:xfrm>
            <a:off x="3848645" y="9408981"/>
            <a:ext cx="2944283" cy="495300"/>
          </a:xfrm>
          <a:prstGeom prst="rect">
            <a:avLst/>
          </a:prstGeom>
        </p:spPr>
        <p:txBody>
          <a:bodyPr vert="horz" lIns="95423" tIns="47711" rIns="95423" bIns="47711" rtlCol="0" anchor="b"/>
          <a:lstStyle>
            <a:lvl1pPr algn="r">
              <a:defRPr sz="1300"/>
            </a:lvl1pPr>
          </a:lstStyle>
          <a:p>
            <a:fld id="{2C10C5AE-DEEE-475A-A07C-B26590E9ADBC}" type="slidenum">
              <a:rPr lang="es-ES" smtClean="0"/>
              <a:pPr/>
              <a:t>‹Nº›</a:t>
            </a:fld>
            <a:endParaRPr lang="es-ES"/>
          </a:p>
        </p:txBody>
      </p:sp>
    </p:spTree>
    <p:extLst>
      <p:ext uri="{BB962C8B-B14F-4D97-AF65-F5344CB8AC3E}">
        <p14:creationId xmlns:p14="http://schemas.microsoft.com/office/powerpoint/2010/main" xmlns="" val="20151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44283" cy="495300"/>
          </a:xfrm>
          <a:prstGeom prst="rect">
            <a:avLst/>
          </a:prstGeom>
        </p:spPr>
        <p:txBody>
          <a:bodyPr vert="horz" lIns="95423" tIns="47711" rIns="95423" bIns="47711" rtlCol="0"/>
          <a:lstStyle>
            <a:lvl1pPr algn="l">
              <a:defRPr sz="1300"/>
            </a:lvl1pPr>
          </a:lstStyle>
          <a:p>
            <a:endParaRPr lang="es-ES_tradnl"/>
          </a:p>
        </p:txBody>
      </p:sp>
      <p:sp>
        <p:nvSpPr>
          <p:cNvPr id="3" name="Marcador de fecha 2"/>
          <p:cNvSpPr>
            <a:spLocks noGrp="1"/>
          </p:cNvSpPr>
          <p:nvPr>
            <p:ph type="dt" idx="1"/>
          </p:nvPr>
        </p:nvSpPr>
        <p:spPr>
          <a:xfrm>
            <a:off x="3848645" y="1"/>
            <a:ext cx="2944283" cy="495300"/>
          </a:xfrm>
          <a:prstGeom prst="rect">
            <a:avLst/>
          </a:prstGeom>
        </p:spPr>
        <p:txBody>
          <a:bodyPr vert="horz" lIns="95423" tIns="47711" rIns="95423" bIns="47711" rtlCol="0"/>
          <a:lstStyle>
            <a:lvl1pPr algn="r">
              <a:defRPr sz="1300"/>
            </a:lvl1pPr>
          </a:lstStyle>
          <a:p>
            <a:fld id="{5F564952-2A85-46C1-9E62-2A0B570C1CA0}" type="datetimeFigureOut">
              <a:rPr lang="es-ES_tradnl" smtClean="0"/>
              <a:pPr/>
              <a:t>07/05/2015</a:t>
            </a:fld>
            <a:endParaRPr lang="es-ES_tradnl"/>
          </a:p>
        </p:txBody>
      </p:sp>
      <p:sp>
        <p:nvSpPr>
          <p:cNvPr id="4" name="Marcador de imagen de diapositiva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5423" tIns="47711" rIns="95423" bIns="47711" rtlCol="0" anchor="ctr"/>
          <a:lstStyle/>
          <a:p>
            <a:endParaRPr lang="es-ES_tradnl"/>
          </a:p>
        </p:txBody>
      </p:sp>
      <p:sp>
        <p:nvSpPr>
          <p:cNvPr id="5" name="Marcador de notas 4"/>
          <p:cNvSpPr>
            <a:spLocks noGrp="1"/>
          </p:cNvSpPr>
          <p:nvPr>
            <p:ph type="body" sz="quarter" idx="3"/>
          </p:nvPr>
        </p:nvSpPr>
        <p:spPr>
          <a:xfrm>
            <a:off x="679450" y="4705350"/>
            <a:ext cx="5435600" cy="4457700"/>
          </a:xfrm>
          <a:prstGeom prst="rect">
            <a:avLst/>
          </a:prstGeom>
        </p:spPr>
        <p:txBody>
          <a:bodyPr vert="horz" lIns="95423" tIns="47711" rIns="95423" bIns="47711"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9408981"/>
            <a:ext cx="2944283" cy="495300"/>
          </a:xfrm>
          <a:prstGeom prst="rect">
            <a:avLst/>
          </a:prstGeom>
        </p:spPr>
        <p:txBody>
          <a:bodyPr vert="horz" lIns="95423" tIns="47711" rIns="95423" bIns="47711" rtlCol="0" anchor="b"/>
          <a:lstStyle>
            <a:lvl1pPr algn="l">
              <a:defRPr sz="1300"/>
            </a:lvl1pPr>
          </a:lstStyle>
          <a:p>
            <a:endParaRPr lang="es-ES_tradnl"/>
          </a:p>
        </p:txBody>
      </p:sp>
      <p:sp>
        <p:nvSpPr>
          <p:cNvPr id="7" name="Marcador de número de diapositiva 6"/>
          <p:cNvSpPr>
            <a:spLocks noGrp="1"/>
          </p:cNvSpPr>
          <p:nvPr>
            <p:ph type="sldNum" sz="quarter" idx="5"/>
          </p:nvPr>
        </p:nvSpPr>
        <p:spPr>
          <a:xfrm>
            <a:off x="3848645" y="9408981"/>
            <a:ext cx="2944283" cy="495300"/>
          </a:xfrm>
          <a:prstGeom prst="rect">
            <a:avLst/>
          </a:prstGeom>
        </p:spPr>
        <p:txBody>
          <a:bodyPr vert="horz" lIns="95423" tIns="47711" rIns="95423" bIns="47711" rtlCol="0" anchor="b"/>
          <a:lstStyle>
            <a:lvl1pPr algn="r">
              <a:defRPr sz="1300"/>
            </a:lvl1pPr>
          </a:lstStyle>
          <a:p>
            <a:fld id="{8420B954-6086-480A-8FB2-14966B9E2500}" type="slidenum">
              <a:rPr lang="es-ES_tradnl" smtClean="0"/>
              <a:pPr/>
              <a:t>‹Nº›</a:t>
            </a:fld>
            <a:endParaRPr lang="es-ES_tradnl"/>
          </a:p>
        </p:txBody>
      </p:sp>
    </p:spTree>
    <p:extLst>
      <p:ext uri="{BB962C8B-B14F-4D97-AF65-F5344CB8AC3E}">
        <p14:creationId xmlns:p14="http://schemas.microsoft.com/office/powerpoint/2010/main" xmlns="" val="3765684803"/>
      </p:ext>
    </p:extLst>
  </p:cSld>
  <p:clrMap bg1="lt1" tx1="dk1" bg2="lt2" tx2="dk2" accent1="accent1" accent2="accent2" accent3="accent3" accent4="accent4" accent5="accent5" accent6="accent6" hlink="hlink" folHlink="folHlink"/>
  <p:notesStyle>
    <a:lvl1pPr marL="0" algn="l" defTabSz="457127" rtl="0" eaLnBrk="1" latinLnBrk="0" hangingPunct="1">
      <a:defRPr sz="1200" kern="1200">
        <a:solidFill>
          <a:schemeClr val="tx1"/>
        </a:solidFill>
        <a:latin typeface="+mn-lt"/>
        <a:ea typeface="+mn-ea"/>
        <a:cs typeface="+mn-cs"/>
      </a:defRPr>
    </a:lvl1pPr>
    <a:lvl2pPr marL="457127" algn="l" defTabSz="457127" rtl="0" eaLnBrk="1" latinLnBrk="0" hangingPunct="1">
      <a:defRPr sz="1200" kern="1200">
        <a:solidFill>
          <a:schemeClr val="tx1"/>
        </a:solidFill>
        <a:latin typeface="+mn-lt"/>
        <a:ea typeface="+mn-ea"/>
        <a:cs typeface="+mn-cs"/>
      </a:defRPr>
    </a:lvl2pPr>
    <a:lvl3pPr marL="914253" algn="l" defTabSz="457127" rtl="0" eaLnBrk="1" latinLnBrk="0" hangingPunct="1">
      <a:defRPr sz="1200" kern="1200">
        <a:solidFill>
          <a:schemeClr val="tx1"/>
        </a:solidFill>
        <a:latin typeface="+mn-lt"/>
        <a:ea typeface="+mn-ea"/>
        <a:cs typeface="+mn-cs"/>
      </a:defRPr>
    </a:lvl3pPr>
    <a:lvl4pPr marL="1371380" algn="l" defTabSz="457127" rtl="0" eaLnBrk="1" latinLnBrk="0" hangingPunct="1">
      <a:defRPr sz="1200" kern="1200">
        <a:solidFill>
          <a:schemeClr val="tx1"/>
        </a:solidFill>
        <a:latin typeface="+mn-lt"/>
        <a:ea typeface="+mn-ea"/>
        <a:cs typeface="+mn-cs"/>
      </a:defRPr>
    </a:lvl4pPr>
    <a:lvl5pPr marL="1828507" algn="l" defTabSz="457127" rtl="0" eaLnBrk="1" latinLnBrk="0" hangingPunct="1">
      <a:defRPr sz="1200" kern="1200">
        <a:solidFill>
          <a:schemeClr val="tx1"/>
        </a:solidFill>
        <a:latin typeface="+mn-lt"/>
        <a:ea typeface="+mn-ea"/>
        <a:cs typeface="+mn-cs"/>
      </a:defRPr>
    </a:lvl5pPr>
    <a:lvl6pPr marL="2285633" algn="l" defTabSz="457127" rtl="0" eaLnBrk="1" latinLnBrk="0" hangingPunct="1">
      <a:defRPr sz="1200" kern="1200">
        <a:solidFill>
          <a:schemeClr val="tx1"/>
        </a:solidFill>
        <a:latin typeface="+mn-lt"/>
        <a:ea typeface="+mn-ea"/>
        <a:cs typeface="+mn-cs"/>
      </a:defRPr>
    </a:lvl6pPr>
    <a:lvl7pPr marL="2742760" algn="l" defTabSz="457127" rtl="0" eaLnBrk="1" latinLnBrk="0" hangingPunct="1">
      <a:defRPr sz="1200" kern="1200">
        <a:solidFill>
          <a:schemeClr val="tx1"/>
        </a:solidFill>
        <a:latin typeface="+mn-lt"/>
        <a:ea typeface="+mn-ea"/>
        <a:cs typeface="+mn-cs"/>
      </a:defRPr>
    </a:lvl7pPr>
    <a:lvl8pPr marL="3199887" algn="l" defTabSz="457127" rtl="0" eaLnBrk="1" latinLnBrk="0" hangingPunct="1">
      <a:defRPr sz="1200" kern="1200">
        <a:solidFill>
          <a:schemeClr val="tx1"/>
        </a:solidFill>
        <a:latin typeface="+mn-lt"/>
        <a:ea typeface="+mn-ea"/>
        <a:cs typeface="+mn-cs"/>
      </a:defRPr>
    </a:lvl8pPr>
    <a:lvl9pPr marL="3657013" algn="l" defTabSz="4571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0750" y="742950"/>
            <a:ext cx="4953000" cy="3714750"/>
          </a:xfrm>
        </p:spPr>
      </p:sp>
      <p:sp>
        <p:nvSpPr>
          <p:cNvPr id="3" name="2 Marcador de notas"/>
          <p:cNvSpPr>
            <a:spLocks noGrp="1"/>
          </p:cNvSpPr>
          <p:nvPr>
            <p:ph type="body" idx="1"/>
          </p:nvPr>
        </p:nvSpPr>
        <p:spPr/>
        <p:txBody>
          <a:bodyPr/>
          <a:lstStyle/>
          <a:p>
            <a:endParaRPr lang="es-ES_tradnl" dirty="0"/>
          </a:p>
        </p:txBody>
      </p:sp>
      <p:sp>
        <p:nvSpPr>
          <p:cNvPr id="4" name="3 Marcador de número de diapositiva"/>
          <p:cNvSpPr>
            <a:spLocks noGrp="1"/>
          </p:cNvSpPr>
          <p:nvPr>
            <p:ph type="sldNum" sz="quarter" idx="10"/>
          </p:nvPr>
        </p:nvSpPr>
        <p:spPr/>
        <p:txBody>
          <a:bodyPr/>
          <a:lstStyle/>
          <a:p>
            <a:fld id="{8420B954-6086-480A-8FB2-14966B9E2500}" type="slidenum">
              <a:rPr lang="es-ES_tradnl" smtClean="0"/>
              <a:pPr/>
              <a:t>1</a:t>
            </a:fld>
            <a:endParaRPr lang="es-ES_tradnl" dirty="0"/>
          </a:p>
        </p:txBody>
      </p:sp>
    </p:spTree>
    <p:extLst>
      <p:ext uri="{BB962C8B-B14F-4D97-AF65-F5344CB8AC3E}">
        <p14:creationId xmlns:p14="http://schemas.microsoft.com/office/powerpoint/2010/main" xmlns="" val="360553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10</a:t>
            </a:fld>
            <a:endParaRPr lang="es-ES_tradnl" dirty="0"/>
          </a:p>
        </p:txBody>
      </p:sp>
    </p:spTree>
    <p:extLst>
      <p:ext uri="{BB962C8B-B14F-4D97-AF65-F5344CB8AC3E}">
        <p14:creationId xmlns:p14="http://schemas.microsoft.com/office/powerpoint/2010/main" xmlns="" val="377172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11</a:t>
            </a:fld>
            <a:endParaRPr lang="es-ES_tradnl" dirty="0"/>
          </a:p>
        </p:txBody>
      </p:sp>
    </p:spTree>
    <p:extLst>
      <p:ext uri="{BB962C8B-B14F-4D97-AF65-F5344CB8AC3E}">
        <p14:creationId xmlns:p14="http://schemas.microsoft.com/office/powerpoint/2010/main" xmlns="" val="377172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12</a:t>
            </a:fld>
            <a:endParaRPr lang="es-ES_tradnl" dirty="0"/>
          </a:p>
        </p:txBody>
      </p:sp>
    </p:spTree>
    <p:extLst>
      <p:ext uri="{BB962C8B-B14F-4D97-AF65-F5344CB8AC3E}">
        <p14:creationId xmlns:p14="http://schemas.microsoft.com/office/powerpoint/2010/main" xmlns="" val="377172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13</a:t>
            </a:fld>
            <a:endParaRPr lang="es-ES_tradnl" dirty="0"/>
          </a:p>
        </p:txBody>
      </p:sp>
    </p:spTree>
    <p:extLst>
      <p:ext uri="{BB962C8B-B14F-4D97-AF65-F5344CB8AC3E}">
        <p14:creationId xmlns:p14="http://schemas.microsoft.com/office/powerpoint/2010/main" xmlns="" val="337075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14</a:t>
            </a:fld>
            <a:endParaRPr lang="es-ES_tradnl" dirty="0"/>
          </a:p>
        </p:txBody>
      </p:sp>
    </p:spTree>
    <p:extLst>
      <p:ext uri="{BB962C8B-B14F-4D97-AF65-F5344CB8AC3E}">
        <p14:creationId xmlns:p14="http://schemas.microsoft.com/office/powerpoint/2010/main" xmlns="" val="352022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0750" y="742950"/>
            <a:ext cx="4953000" cy="3714750"/>
          </a:xfrm>
        </p:spPr>
      </p:sp>
      <p:sp>
        <p:nvSpPr>
          <p:cNvPr id="3" name="2 Marcador de notas"/>
          <p:cNvSpPr>
            <a:spLocks noGrp="1"/>
          </p:cNvSpPr>
          <p:nvPr>
            <p:ph type="body" idx="1"/>
          </p:nvPr>
        </p:nvSpPr>
        <p:spPr/>
        <p:txBody>
          <a:bodyPr/>
          <a:lstStyle/>
          <a:p>
            <a:r>
              <a:rPr lang="es-ES_tradnl" dirty="0" smtClean="0"/>
              <a:t>Muchas gracias por su atención.</a:t>
            </a:r>
            <a:endParaRPr lang="es-ES_tradnl" dirty="0"/>
          </a:p>
        </p:txBody>
      </p:sp>
      <p:sp>
        <p:nvSpPr>
          <p:cNvPr id="4" name="3 Marcador de número de diapositiva"/>
          <p:cNvSpPr>
            <a:spLocks noGrp="1"/>
          </p:cNvSpPr>
          <p:nvPr>
            <p:ph type="sldNum" sz="quarter" idx="10"/>
          </p:nvPr>
        </p:nvSpPr>
        <p:spPr/>
        <p:txBody>
          <a:bodyPr/>
          <a:lstStyle/>
          <a:p>
            <a:fld id="{8420B954-6086-480A-8FB2-14966B9E2500}" type="slidenum">
              <a:rPr lang="es-ES_tradnl" smtClean="0"/>
              <a:pPr/>
              <a:t>15</a:t>
            </a:fld>
            <a:endParaRPr lang="es-ES_tradnl" dirty="0"/>
          </a:p>
        </p:txBody>
      </p:sp>
    </p:spTree>
    <p:extLst>
      <p:ext uri="{BB962C8B-B14F-4D97-AF65-F5344CB8AC3E}">
        <p14:creationId xmlns:p14="http://schemas.microsoft.com/office/powerpoint/2010/main" xmlns="" val="397196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2</a:t>
            </a:fld>
            <a:endParaRPr lang="es-ES_tradnl" dirty="0"/>
          </a:p>
        </p:txBody>
      </p:sp>
    </p:spTree>
    <p:extLst>
      <p:ext uri="{BB962C8B-B14F-4D97-AF65-F5344CB8AC3E}">
        <p14:creationId xmlns:p14="http://schemas.microsoft.com/office/powerpoint/2010/main" xmlns="" val="227700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0750" y="742950"/>
            <a:ext cx="4953000" cy="3714750"/>
          </a:xfrm>
        </p:spPr>
      </p:sp>
      <p:sp>
        <p:nvSpPr>
          <p:cNvPr id="3" name="2 Marcador de notas"/>
          <p:cNvSpPr>
            <a:spLocks noGrp="1"/>
          </p:cNvSpPr>
          <p:nvPr>
            <p:ph type="body" idx="1"/>
          </p:nvPr>
        </p:nvSpPr>
        <p:spPr/>
        <p:txBody>
          <a:bodyPr/>
          <a:lstStyle/>
          <a:p>
            <a:endParaRPr lang="es-ES_tradnl" dirty="0"/>
          </a:p>
        </p:txBody>
      </p:sp>
      <p:sp>
        <p:nvSpPr>
          <p:cNvPr id="4" name="3 Marcador de número de diapositiva"/>
          <p:cNvSpPr>
            <a:spLocks noGrp="1"/>
          </p:cNvSpPr>
          <p:nvPr>
            <p:ph type="sldNum" sz="quarter" idx="10"/>
          </p:nvPr>
        </p:nvSpPr>
        <p:spPr/>
        <p:txBody>
          <a:bodyPr/>
          <a:lstStyle/>
          <a:p>
            <a:fld id="{8420B954-6086-480A-8FB2-14966B9E2500}" type="slidenum">
              <a:rPr lang="es-ES_tradnl" smtClean="0"/>
              <a:pPr/>
              <a:t>3</a:t>
            </a:fld>
            <a:endParaRPr lang="es-ES_tradnl" dirty="0"/>
          </a:p>
        </p:txBody>
      </p:sp>
    </p:spTree>
    <p:extLst>
      <p:ext uri="{BB962C8B-B14F-4D97-AF65-F5344CB8AC3E}">
        <p14:creationId xmlns:p14="http://schemas.microsoft.com/office/powerpoint/2010/main" xmlns="" val="1144117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4</a:t>
            </a:fld>
            <a:endParaRPr lang="es-ES_tradnl" dirty="0"/>
          </a:p>
        </p:txBody>
      </p:sp>
    </p:spTree>
    <p:extLst>
      <p:ext uri="{BB962C8B-B14F-4D97-AF65-F5344CB8AC3E}">
        <p14:creationId xmlns:p14="http://schemas.microsoft.com/office/powerpoint/2010/main" xmlns="" val="273951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5</a:t>
            </a:fld>
            <a:endParaRPr lang="es-ES_tradnl" dirty="0"/>
          </a:p>
        </p:txBody>
      </p:sp>
    </p:spTree>
    <p:extLst>
      <p:ext uri="{BB962C8B-B14F-4D97-AF65-F5344CB8AC3E}">
        <p14:creationId xmlns:p14="http://schemas.microsoft.com/office/powerpoint/2010/main" xmlns="" val="273951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6</a:t>
            </a:fld>
            <a:endParaRPr lang="es-ES_tradnl" dirty="0"/>
          </a:p>
        </p:txBody>
      </p:sp>
    </p:spTree>
    <p:extLst>
      <p:ext uri="{BB962C8B-B14F-4D97-AF65-F5344CB8AC3E}">
        <p14:creationId xmlns:p14="http://schemas.microsoft.com/office/powerpoint/2010/main" xmlns="" val="62758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7</a:t>
            </a:fld>
            <a:endParaRPr lang="es-ES_tradnl" dirty="0"/>
          </a:p>
        </p:txBody>
      </p:sp>
    </p:spTree>
    <p:extLst>
      <p:ext uri="{BB962C8B-B14F-4D97-AF65-F5344CB8AC3E}">
        <p14:creationId xmlns:p14="http://schemas.microsoft.com/office/powerpoint/2010/main" xmlns="" val="747449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8</a:t>
            </a:fld>
            <a:endParaRPr lang="es-ES_tradnl" dirty="0"/>
          </a:p>
        </p:txBody>
      </p:sp>
    </p:spTree>
    <p:extLst>
      <p:ext uri="{BB962C8B-B14F-4D97-AF65-F5344CB8AC3E}">
        <p14:creationId xmlns:p14="http://schemas.microsoft.com/office/powerpoint/2010/main" xmlns="" val="27855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8420B954-6086-480A-8FB2-14966B9E2500}" type="slidenum">
              <a:rPr lang="es-ES_tradnl" smtClean="0"/>
              <a:pPr/>
              <a:t>9</a:t>
            </a:fld>
            <a:endParaRPr lang="es-ES_tradnl" dirty="0"/>
          </a:p>
        </p:txBody>
      </p:sp>
    </p:spTree>
    <p:extLst>
      <p:ext uri="{BB962C8B-B14F-4D97-AF65-F5344CB8AC3E}">
        <p14:creationId xmlns:p14="http://schemas.microsoft.com/office/powerpoint/2010/main" xmlns="" val="949781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981201"/>
            <a:ext cx="7772400" cy="2819400"/>
          </a:xfrm>
        </p:spPr>
        <p:txBody>
          <a:bodyPr wrap="square" lIns="0" tIns="0" rIns="0" bIns="0" anchor="t">
            <a:normAutofit/>
          </a:bodyPr>
          <a:lstStyle>
            <a:lvl1pPr algn="l">
              <a:defRPr sz="4500">
                <a:solidFill>
                  <a:srgbClr val="E46F13"/>
                </a:solidFill>
                <a:latin typeface="Trebuchet MS"/>
                <a:cs typeface="Trebuchet MS"/>
              </a:defRPr>
            </a:lvl1pPr>
          </a:lstStyle>
          <a:p>
            <a:r>
              <a:rPr lang="es-ES_tradnl" dirty="0" smtClean="0"/>
              <a:t>Clic para editar título</a:t>
            </a:r>
            <a:endParaRPr lang="es-ES_tradnl" dirty="0"/>
          </a:p>
        </p:txBody>
      </p:sp>
      <p:sp>
        <p:nvSpPr>
          <p:cNvPr id="3" name="Subtítulo 2"/>
          <p:cNvSpPr>
            <a:spLocks noGrp="1"/>
          </p:cNvSpPr>
          <p:nvPr>
            <p:ph type="subTitle" idx="1" hasCustomPrompt="1"/>
          </p:nvPr>
        </p:nvSpPr>
        <p:spPr>
          <a:xfrm>
            <a:off x="670911" y="5105400"/>
            <a:ext cx="7787290" cy="533400"/>
          </a:xfrm>
        </p:spPr>
        <p:txBody>
          <a:bodyPr lIns="0" tIns="0" rIns="0" bIns="0" anchor="t">
            <a:normAutofit/>
          </a:bodyPr>
          <a:lstStyle>
            <a:lvl1pPr marL="0" indent="0" algn="l">
              <a:buNone/>
              <a:defRPr sz="1800" i="1">
                <a:solidFill>
                  <a:schemeClr val="tx1">
                    <a:tint val="75000"/>
                  </a:schemeClr>
                </a:solidFill>
                <a:latin typeface="Trebuchet MS"/>
                <a:cs typeface="Trebuchet MS"/>
              </a:defRPr>
            </a:lvl1pPr>
            <a:lvl2pPr marL="457127" indent="0" algn="ctr">
              <a:buNone/>
              <a:defRPr>
                <a:solidFill>
                  <a:schemeClr val="tx1">
                    <a:tint val="75000"/>
                  </a:schemeClr>
                </a:solidFill>
              </a:defRPr>
            </a:lvl2pPr>
            <a:lvl3pPr marL="914253" indent="0" algn="ctr">
              <a:buNone/>
              <a:defRPr>
                <a:solidFill>
                  <a:schemeClr val="tx1">
                    <a:tint val="75000"/>
                  </a:schemeClr>
                </a:solidFill>
              </a:defRPr>
            </a:lvl3pPr>
            <a:lvl4pPr marL="1371380" indent="0" algn="ctr">
              <a:buNone/>
              <a:defRPr>
                <a:solidFill>
                  <a:schemeClr val="tx1">
                    <a:tint val="75000"/>
                  </a:schemeClr>
                </a:solidFill>
              </a:defRPr>
            </a:lvl4pPr>
            <a:lvl5pPr marL="1828507" indent="0" algn="ctr">
              <a:buNone/>
              <a:defRPr>
                <a:solidFill>
                  <a:schemeClr val="tx1">
                    <a:tint val="75000"/>
                  </a:schemeClr>
                </a:solidFill>
              </a:defRPr>
            </a:lvl5pPr>
            <a:lvl6pPr marL="2285633" indent="0" algn="ctr">
              <a:buNone/>
              <a:defRPr>
                <a:solidFill>
                  <a:schemeClr val="tx1">
                    <a:tint val="75000"/>
                  </a:schemeClr>
                </a:solidFill>
              </a:defRPr>
            </a:lvl6pPr>
            <a:lvl7pPr marL="2742760" indent="0" algn="ctr">
              <a:buNone/>
              <a:defRPr>
                <a:solidFill>
                  <a:schemeClr val="tx1">
                    <a:tint val="75000"/>
                  </a:schemeClr>
                </a:solidFill>
              </a:defRPr>
            </a:lvl7pPr>
            <a:lvl8pPr marL="3199887" indent="0" algn="ctr">
              <a:buNone/>
              <a:defRPr>
                <a:solidFill>
                  <a:schemeClr val="tx1">
                    <a:tint val="75000"/>
                  </a:schemeClr>
                </a:solidFill>
              </a:defRPr>
            </a:lvl8pPr>
            <a:lvl9pPr marL="3657013" indent="0" algn="ctr">
              <a:buNone/>
              <a:defRPr>
                <a:solidFill>
                  <a:schemeClr val="tx1">
                    <a:tint val="75000"/>
                  </a:schemeClr>
                </a:solidFill>
              </a:defRPr>
            </a:lvl9pPr>
          </a:lstStyle>
          <a:p>
            <a:r>
              <a:rPr lang="es-ES_tradnl" dirty="0" smtClean="0"/>
              <a:t>Autor</a:t>
            </a:r>
            <a:endParaRPr lang="es-ES_tradnl" dirty="0"/>
          </a:p>
        </p:txBody>
      </p:sp>
      <p:sp>
        <p:nvSpPr>
          <p:cNvPr id="9" name="Marcador de texto 8"/>
          <p:cNvSpPr>
            <a:spLocks noGrp="1"/>
          </p:cNvSpPr>
          <p:nvPr>
            <p:ph type="body" sz="quarter" idx="10" hasCustomPrompt="1"/>
          </p:nvPr>
        </p:nvSpPr>
        <p:spPr>
          <a:xfrm>
            <a:off x="5334001" y="1492251"/>
            <a:ext cx="3408855" cy="333375"/>
          </a:xfrm>
        </p:spPr>
        <p:txBody>
          <a:bodyPr lIns="0" tIns="0" rIns="0" bIns="0">
            <a:noAutofit/>
          </a:bodyPr>
          <a:lstStyle>
            <a:lvl1pPr>
              <a:buFontTx/>
              <a:buNone/>
              <a:defRPr sz="2000" i="1" baseline="0">
                <a:solidFill>
                  <a:schemeClr val="tx1">
                    <a:lumMod val="50000"/>
                    <a:lumOff val="50000"/>
                  </a:schemeClr>
                </a:solidFill>
                <a:latin typeface="Trebuchet MS"/>
                <a:cs typeface="Trebuchet MS"/>
              </a:defRPr>
            </a:lvl1pPr>
          </a:lstStyle>
          <a:p>
            <a:pPr lvl="0"/>
            <a:r>
              <a:rPr lang="es-ES_tradnl" dirty="0" smtClean="0"/>
              <a:t>Fecha</a:t>
            </a:r>
            <a:endParaRPr lang="es-ES_trad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1" y="1417638"/>
            <a:ext cx="8229600" cy="563562"/>
          </a:xfrm>
        </p:spPr>
        <p:txBody>
          <a:bodyPr lIns="0" tIns="0" rIns="0" bIns="0" anchor="t">
            <a:normAutofit/>
          </a:bodyPr>
          <a:lstStyle>
            <a:lvl1pPr algn="l">
              <a:defRPr sz="2500">
                <a:solidFill>
                  <a:srgbClr val="E46F13"/>
                </a:solidFill>
                <a:latin typeface="Trebuchet MS"/>
                <a:cs typeface="Trebuchet MS"/>
              </a:defRPr>
            </a:lvl1pPr>
          </a:lstStyle>
          <a:p>
            <a:r>
              <a:rPr lang="es-ES_tradnl" dirty="0" smtClean="0"/>
              <a:t>Índice de temas</a:t>
            </a:r>
            <a:endParaRPr lang="es-ES_tradnl" dirty="0"/>
          </a:p>
        </p:txBody>
      </p:sp>
      <p:cxnSp>
        <p:nvCxnSpPr>
          <p:cNvPr id="5" name="Conector recto 4"/>
          <p:cNvCxnSpPr/>
          <p:nvPr userDrawn="1"/>
        </p:nvCxnSpPr>
        <p:spPr>
          <a:xfrm>
            <a:off x="0" y="5181600"/>
            <a:ext cx="9144000" cy="1588"/>
          </a:xfrm>
          <a:prstGeom prst="line">
            <a:avLst/>
          </a:prstGeom>
          <a:ln w="12700" cap="flat" cmpd="sng" algn="ctr">
            <a:solidFill>
              <a:srgbClr val="E46F1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CuadroTexto 5"/>
          <p:cNvSpPr txBox="1"/>
          <p:nvPr userDrawn="1"/>
        </p:nvSpPr>
        <p:spPr>
          <a:xfrm>
            <a:off x="457201" y="2362200"/>
            <a:ext cx="8229600" cy="369332"/>
          </a:xfrm>
          <a:prstGeom prst="rect">
            <a:avLst/>
          </a:prstGeom>
          <a:noFill/>
        </p:spPr>
        <p:txBody>
          <a:bodyPr wrap="square" lIns="91426" tIns="45712" rIns="91426" bIns="45712" rtlCol="0">
            <a:spAutoFit/>
          </a:bodyPr>
          <a:lstStyle/>
          <a:p>
            <a:endParaRPr lang="es-ES_tradnl" dirty="0"/>
          </a:p>
        </p:txBody>
      </p:sp>
      <p:sp>
        <p:nvSpPr>
          <p:cNvPr id="8" name="Marcador de texto 7"/>
          <p:cNvSpPr>
            <a:spLocks noGrp="1"/>
          </p:cNvSpPr>
          <p:nvPr>
            <p:ph type="body" sz="quarter" idx="10"/>
          </p:nvPr>
        </p:nvSpPr>
        <p:spPr>
          <a:xfrm>
            <a:off x="457200" y="2198132"/>
            <a:ext cx="8244000" cy="2754868"/>
          </a:xfrm>
        </p:spPr>
        <p:txBody>
          <a:bodyPr wrap="none" lIns="0" tIns="0" rIns="0" bIns="0"/>
          <a:lstStyle>
            <a:lvl1pPr marL="179971" indent="-179971">
              <a:spcBef>
                <a:spcPts val="700"/>
              </a:spcBef>
              <a:buFont typeface="Arial"/>
              <a:buChar char="•"/>
              <a:defRPr sz="2000">
                <a:latin typeface="Trebuchet MS"/>
                <a:cs typeface="Trebuchet MS"/>
              </a:defRPr>
            </a:lvl1pPr>
            <a:lvl2pPr marL="431931" indent="-179971">
              <a:spcBef>
                <a:spcPts val="700"/>
              </a:spcBef>
              <a:defRPr sz="1600">
                <a:latin typeface="Trebuchet MS"/>
                <a:cs typeface="Trebuchet MS"/>
              </a:defRPr>
            </a:lvl2pPr>
            <a:lvl3pPr>
              <a:defRPr sz="2000">
                <a:latin typeface="Trebuchet MS"/>
                <a:cs typeface="Trebuchet MS"/>
              </a:defRPr>
            </a:lvl3pPr>
            <a:lvl4pPr>
              <a:defRPr sz="2000">
                <a:latin typeface="Trebuchet MS"/>
                <a:cs typeface="Trebuchet MS"/>
              </a:defRPr>
            </a:lvl4pPr>
            <a:lvl5pPr>
              <a:defRPr sz="2000">
                <a:latin typeface="Trebuchet MS"/>
                <a:cs typeface="Trebuchet MS"/>
              </a:defRPr>
            </a:lvl5pPr>
          </a:lstStyle>
          <a:p>
            <a:pPr lvl="0"/>
            <a:r>
              <a:rPr lang="es-ES_tradnl" dirty="0" smtClean="0"/>
              <a:t>Haga clic para modificar el estilo de texto del patrón</a:t>
            </a:r>
          </a:p>
          <a:p>
            <a:pPr lvl="1"/>
            <a:r>
              <a:rPr lang="es-ES_tradnl" dirty="0" smtClean="0"/>
              <a:t>Segundo nivel</a:t>
            </a:r>
          </a:p>
        </p:txBody>
      </p:sp>
      <p:sp>
        <p:nvSpPr>
          <p:cNvPr id="10" name="TextBox 9"/>
          <p:cNvSpPr txBox="1"/>
          <p:nvPr userDrawn="1"/>
        </p:nvSpPr>
        <p:spPr>
          <a:xfrm>
            <a:off x="107504" y="5404574"/>
            <a:ext cx="5266928" cy="276999"/>
          </a:xfrm>
          <a:prstGeom prst="rect">
            <a:avLst/>
          </a:prstGeom>
          <a:noFill/>
        </p:spPr>
        <p:txBody>
          <a:bodyPr wrap="square" lIns="91426" tIns="45712" rIns="91426" bIns="45712" rtlCol="0">
            <a:spAutoFit/>
          </a:bodyPr>
          <a:lstStyle/>
          <a:p>
            <a:r>
              <a:rPr lang="es-ES_tradnl" sz="1200" b="1" dirty="0" smtClean="0"/>
              <a:t>Proyecto</a:t>
            </a:r>
            <a:r>
              <a:rPr lang="es-ES_tradnl" sz="1200" b="1" baseline="0" dirty="0" smtClean="0"/>
              <a:t> cofinanciado por el fondo FEDER</a:t>
            </a:r>
            <a:endParaRPr lang="es-ES_tradnl" sz="1200" b="1" dirty="0"/>
          </a:p>
        </p:txBody>
      </p:sp>
      <p:pic>
        <p:nvPicPr>
          <p:cNvPr id="13" name="Picture 1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55340" y="5869100"/>
            <a:ext cx="2205086" cy="5415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Imagen 9" descr="FEDER.png"/>
          <p:cNvPicPr>
            <a:picLocks noChangeAspect="1"/>
          </p:cNvPicPr>
          <p:nvPr userDrawn="1"/>
        </p:nvPicPr>
        <p:blipFill>
          <a:blip r:embed="rId3"/>
          <a:stretch>
            <a:fillRect/>
          </a:stretch>
        </p:blipFill>
        <p:spPr>
          <a:xfrm>
            <a:off x="6537483" y="5663864"/>
            <a:ext cx="2409570" cy="965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7201" y="1219200"/>
            <a:ext cx="8229600" cy="838200"/>
          </a:xfrm>
        </p:spPr>
        <p:txBody>
          <a:bodyPr vert="horz" lIns="0" tIns="0" rIns="0" bIns="0" anchor="t" anchorCtr="0">
            <a:normAutofit/>
          </a:bodyPr>
          <a:lstStyle>
            <a:lvl1pPr algn="l">
              <a:defRPr sz="3500">
                <a:solidFill>
                  <a:srgbClr val="E46F13"/>
                </a:solidFill>
              </a:defRPr>
            </a:lvl1pPr>
          </a:lstStyle>
          <a:p>
            <a:r>
              <a:rPr lang="es-ES_tradnl" dirty="0" smtClean="0"/>
              <a:t>Clic para editar título</a:t>
            </a:r>
            <a:endParaRPr lang="es-ES_tradnl" dirty="0"/>
          </a:p>
        </p:txBody>
      </p:sp>
      <p:sp>
        <p:nvSpPr>
          <p:cNvPr id="5" name="Marcador de texto 4"/>
          <p:cNvSpPr>
            <a:spLocks noGrp="1"/>
          </p:cNvSpPr>
          <p:nvPr>
            <p:ph type="body" sz="quarter" idx="10"/>
          </p:nvPr>
        </p:nvSpPr>
        <p:spPr>
          <a:xfrm>
            <a:off x="457201" y="2057400"/>
            <a:ext cx="8229600" cy="4191000"/>
          </a:xfrm>
        </p:spPr>
        <p:txBody>
          <a:bodyPr wrap="square" lIns="0" tIns="0" rIns="0" bIns="0">
            <a:noAutofit/>
          </a:bodyPr>
          <a:lstStyle>
            <a:lvl1pPr>
              <a:buFontTx/>
              <a:buNone/>
              <a:defRPr sz="1800">
                <a:solidFill>
                  <a:srgbClr val="E46F13"/>
                </a:solidFill>
                <a:latin typeface="Trebuchet MS"/>
                <a:cs typeface="Trebuchet MS"/>
              </a:defRPr>
            </a:lvl1pPr>
            <a:lvl2pPr marL="0" algn="just">
              <a:spcBef>
                <a:spcPts val="1200"/>
              </a:spcBef>
              <a:buFontTx/>
              <a:buNone/>
              <a:defRPr sz="1500">
                <a:latin typeface="Trebuchet MS"/>
                <a:cs typeface="Trebuchet MS"/>
              </a:defRPr>
            </a:lvl2pPr>
            <a:lvl3pPr marL="179971" indent="-179971" algn="just">
              <a:spcBef>
                <a:spcPts val="1200"/>
              </a:spcBef>
              <a:buClr>
                <a:srgbClr val="E46F13"/>
              </a:buClr>
              <a:defRPr sz="1500">
                <a:latin typeface="Trebuchet MS"/>
                <a:cs typeface="Trebuchet MS"/>
              </a:defRPr>
            </a:lvl3pPr>
            <a:lvl4pPr marL="359942" indent="-179971" algn="just">
              <a:spcBef>
                <a:spcPts val="1200"/>
              </a:spcBef>
              <a:defRPr sz="1500">
                <a:latin typeface="Trebuchet MS"/>
                <a:cs typeface="Trebuchet MS"/>
              </a:defRPr>
            </a:lvl4pPr>
            <a:lvl5pPr marL="539913" indent="-179971" algn="just">
              <a:spcBef>
                <a:spcPts val="1200"/>
              </a:spcBef>
              <a:buFont typeface="Courier New"/>
              <a:buChar char="o"/>
              <a:defRPr sz="1500">
                <a:latin typeface="Trebuchet MS"/>
                <a:cs typeface="Trebuchet MS"/>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descr="cierre.png"/>
          <p:cNvPicPr>
            <a:picLocks noChangeAspect="1"/>
          </p:cNvPicPr>
          <p:nvPr userDrawn="1"/>
        </p:nvPicPr>
        <p:blipFill>
          <a:blip r:embed="rId2"/>
          <a:stretch>
            <a:fillRect/>
          </a:stretch>
        </p:blipFill>
        <p:spPr>
          <a:xfrm>
            <a:off x="755588" y="0"/>
            <a:ext cx="8388412"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1" y="274639"/>
            <a:ext cx="8229600" cy="1143000"/>
          </a:xfrm>
          <a:prstGeom prst="rect">
            <a:avLst/>
          </a:prstGeom>
        </p:spPr>
        <p:txBody>
          <a:bodyPr vert="horz" lIns="91426" tIns="45712" rIns="91426" bIns="45712" rtlCol="0" anchor="ctr">
            <a:normAutofit/>
          </a:bodyPr>
          <a:lstStyle/>
          <a:p>
            <a:r>
              <a:rPr lang="es-ES_tradnl" dirty="0" smtClean="0"/>
              <a:t>Clic para editar título</a:t>
            </a:r>
            <a:endParaRPr lang="es-ES_tradnl" dirty="0"/>
          </a:p>
        </p:txBody>
      </p:sp>
      <p:sp>
        <p:nvSpPr>
          <p:cNvPr id="3" name="Marcador de texto 2"/>
          <p:cNvSpPr>
            <a:spLocks noGrp="1"/>
          </p:cNvSpPr>
          <p:nvPr>
            <p:ph type="body" idx="1"/>
          </p:nvPr>
        </p:nvSpPr>
        <p:spPr>
          <a:xfrm>
            <a:off x="457201" y="1600201"/>
            <a:ext cx="8229600" cy="4525963"/>
          </a:xfrm>
          <a:prstGeom prst="rect">
            <a:avLst/>
          </a:prstGeom>
        </p:spPr>
        <p:txBody>
          <a:bodyPr vert="horz" lIns="91426" tIns="45712" rIns="91426" bIns="45712"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457127" rtl="0" eaLnBrk="1" latinLnBrk="0" hangingPunct="1">
        <a:spcBef>
          <a:spcPct val="0"/>
        </a:spcBef>
        <a:buNone/>
        <a:defRPr sz="4400" kern="1200">
          <a:solidFill>
            <a:schemeClr val="tx1"/>
          </a:solidFill>
          <a:latin typeface="+mj-lt"/>
          <a:ea typeface="+mj-ea"/>
          <a:cs typeface="+mj-cs"/>
        </a:defRPr>
      </a:lvl1pPr>
    </p:titleStyle>
    <p:bodyStyle>
      <a:lvl1pPr marL="342845" indent="-342845" algn="l" defTabSz="457127" rtl="0" eaLnBrk="1" latinLnBrk="0" hangingPunct="1">
        <a:spcBef>
          <a:spcPct val="20000"/>
        </a:spcBef>
        <a:buFont typeface="Arial"/>
        <a:buChar char="•"/>
        <a:defRPr sz="3200" kern="1200">
          <a:solidFill>
            <a:schemeClr val="tx1"/>
          </a:solidFill>
          <a:latin typeface="+mn-lt"/>
          <a:ea typeface="+mn-ea"/>
          <a:cs typeface="+mn-cs"/>
        </a:defRPr>
      </a:lvl1pPr>
      <a:lvl2pPr marL="742830" indent="-285704" algn="l" defTabSz="457127" rtl="0" eaLnBrk="1" latinLnBrk="0" hangingPunct="1">
        <a:spcBef>
          <a:spcPct val="20000"/>
        </a:spcBef>
        <a:buFont typeface="Arial"/>
        <a:buChar char="–"/>
        <a:defRPr sz="2800" kern="1200">
          <a:solidFill>
            <a:schemeClr val="tx1"/>
          </a:solidFill>
          <a:latin typeface="+mn-lt"/>
          <a:ea typeface="+mn-ea"/>
          <a:cs typeface="+mn-cs"/>
        </a:defRPr>
      </a:lvl2pPr>
      <a:lvl3pPr marL="1142817" indent="-228563" algn="l" defTabSz="457127" rtl="0" eaLnBrk="1" latinLnBrk="0" hangingPunct="1">
        <a:spcBef>
          <a:spcPct val="20000"/>
        </a:spcBef>
        <a:buFont typeface="Arial"/>
        <a:buChar char="•"/>
        <a:defRPr sz="2400" kern="1200">
          <a:solidFill>
            <a:schemeClr val="tx1"/>
          </a:solidFill>
          <a:latin typeface="+mn-lt"/>
          <a:ea typeface="+mn-ea"/>
          <a:cs typeface="+mn-cs"/>
        </a:defRPr>
      </a:lvl3pPr>
      <a:lvl4pPr marL="1599944" indent="-228563" algn="l" defTabSz="457127" rtl="0" eaLnBrk="1" latinLnBrk="0" hangingPunct="1">
        <a:spcBef>
          <a:spcPct val="20000"/>
        </a:spcBef>
        <a:buFont typeface="Arial"/>
        <a:buChar char="–"/>
        <a:defRPr sz="2000" kern="1200">
          <a:solidFill>
            <a:schemeClr val="tx1"/>
          </a:solidFill>
          <a:latin typeface="+mn-lt"/>
          <a:ea typeface="+mn-ea"/>
          <a:cs typeface="+mn-cs"/>
        </a:defRPr>
      </a:lvl4pPr>
      <a:lvl5pPr marL="2057071" indent="-228563" algn="l" defTabSz="457127" rtl="0" eaLnBrk="1" latinLnBrk="0" hangingPunct="1">
        <a:spcBef>
          <a:spcPct val="20000"/>
        </a:spcBef>
        <a:buFont typeface="Arial"/>
        <a:buChar char="»"/>
        <a:defRPr sz="2000" kern="1200">
          <a:solidFill>
            <a:schemeClr val="tx1"/>
          </a:solidFill>
          <a:latin typeface="+mn-lt"/>
          <a:ea typeface="+mn-ea"/>
          <a:cs typeface="+mn-c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60" algn="l" defTabSz="457127" rtl="0" eaLnBrk="1" latinLnBrk="0" hangingPunct="1">
        <a:defRPr sz="1800" kern="1200">
          <a:solidFill>
            <a:schemeClr val="tx1"/>
          </a:solidFill>
          <a:latin typeface="+mn-lt"/>
          <a:ea typeface="+mn-ea"/>
          <a:cs typeface="+mn-cs"/>
        </a:defRPr>
      </a:lvl7pPr>
      <a:lvl8pPr marL="3199887" algn="l" defTabSz="457127" rtl="0" eaLnBrk="1" latinLnBrk="0" hangingPunct="1">
        <a:defRPr sz="1800" kern="1200">
          <a:solidFill>
            <a:schemeClr val="tx1"/>
          </a:solidFill>
          <a:latin typeface="+mn-lt"/>
          <a:ea typeface="+mn-ea"/>
          <a:cs typeface="+mn-cs"/>
        </a:defRPr>
      </a:lvl8pPr>
      <a:lvl9pPr marL="3657013"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0.xml"/><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0.jpe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mailto:sectoresestrategicos@eoi.es?subject=Acelera%20Sevilla%20Sectores%20Estrategicos" TargetMode="External"/><Relationship Id="rId4" Type="http://schemas.openxmlformats.org/officeDocument/2006/relationships/hyperlink" Target="http://www.eoi.es/portal/redepyme/noticia/2267/4-convocatoria-para-la-participacion-en-el-programa-de-aceleracion-de-empresas-de-sectores-estrategicos-de-sevilla-a-desarrollarse-en-sevilla-y-su-area-de-influencia"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ideo" Target="../media/media1.mp4"/><Relationship Id="rId6" Type="http://schemas.microsoft.com/office/2007/relationships/media" Target="../media/media1.mp4"/><Relationship Id="rId5" Type="http://schemas.openxmlformats.org/officeDocument/2006/relationships/hyperlink" Target="https://www.youtube.com/watch?v=mOpMirLKonI"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ctrTitle"/>
          </p:nvPr>
        </p:nvSpPr>
        <p:spPr/>
        <p:txBody>
          <a:bodyPr>
            <a:normAutofit/>
          </a:bodyPr>
          <a:lstStyle/>
          <a:p>
            <a:r>
              <a:rPr lang="es-ES_tradnl" sz="2800" dirty="0" smtClean="0">
                <a:solidFill>
                  <a:schemeClr val="tx1"/>
                </a:solidFill>
              </a:rPr>
              <a:t>“Servicio de consultoría para el desarrollo del proyecto “Programa de aceleración de empresas de sectores estratégicos de Sevilla”</a:t>
            </a:r>
            <a:br>
              <a:rPr lang="es-ES_tradnl" sz="2800" dirty="0" smtClean="0">
                <a:solidFill>
                  <a:schemeClr val="tx1"/>
                </a:solidFill>
              </a:rPr>
            </a:br>
            <a:r>
              <a:rPr lang="es-ES_tradnl" sz="2800" dirty="0" smtClean="0">
                <a:solidFill>
                  <a:schemeClr val="tx1"/>
                </a:solidFill>
              </a:rPr>
              <a:t>(SARA_20140404_ESTRATEGICOSEV)</a:t>
            </a:r>
            <a:endParaRPr lang="es-ES_tradnl" sz="2800" dirty="0">
              <a:solidFill>
                <a:schemeClr val="tx1"/>
              </a:solidFill>
            </a:endParaRPr>
          </a:p>
        </p:txBody>
      </p:sp>
      <p:sp>
        <p:nvSpPr>
          <p:cNvPr id="11" name="Marcador de texto 10"/>
          <p:cNvSpPr>
            <a:spLocks noGrp="1"/>
          </p:cNvSpPr>
          <p:nvPr>
            <p:ph type="body" sz="quarter" idx="10"/>
          </p:nvPr>
        </p:nvSpPr>
        <p:spPr>
          <a:xfrm>
            <a:off x="769760" y="3789040"/>
            <a:ext cx="3408855" cy="333375"/>
          </a:xfrm>
        </p:spPr>
        <p:txBody>
          <a:bodyPr/>
          <a:lstStyle/>
          <a:p>
            <a:r>
              <a:rPr lang="es-ES_tradnl" dirty="0" smtClean="0"/>
              <a:t>Mayo 2015</a:t>
            </a:r>
            <a:endParaRPr lang="es-ES_tradnl" dirty="0"/>
          </a:p>
        </p:txBody>
      </p:sp>
      <p:pic>
        <p:nvPicPr>
          <p:cNvPr id="5" name="Picture 4" descr="feder_leyenda2"/>
          <p:cNvPicPr/>
          <p:nvPr/>
        </p:nvPicPr>
        <p:blipFill>
          <a:blip r:embed="rId3">
            <a:extLst>
              <a:ext uri="{28A0092B-C50C-407E-A947-70E740481C1C}">
                <a14:useLocalDpi xmlns:a14="http://schemas.microsoft.com/office/drawing/2010/main" xmlns="" val="0"/>
              </a:ext>
            </a:extLst>
          </a:blip>
          <a:srcRect/>
          <a:stretch>
            <a:fillRect/>
          </a:stretch>
        </p:blipFill>
        <p:spPr bwMode="auto">
          <a:xfrm>
            <a:off x="3410420" y="301967"/>
            <a:ext cx="2699068" cy="1110897"/>
          </a:xfrm>
          <a:prstGeom prst="rect">
            <a:avLst/>
          </a:prstGeom>
          <a:noFill/>
          <a:ln>
            <a:noFill/>
          </a:ln>
        </p:spPr>
      </p:pic>
      <p:pic>
        <p:nvPicPr>
          <p:cNvPr id="7"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4119" y="514918"/>
            <a:ext cx="2205086" cy="5415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702819" y="402408"/>
            <a:ext cx="1621009" cy="806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203848" y="4122415"/>
            <a:ext cx="2651426" cy="2439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28" y="1902296"/>
            <a:ext cx="8651304" cy="4191000"/>
          </a:xfrm>
        </p:spPr>
        <p:txBody>
          <a:bodyPr/>
          <a:lstStyle/>
          <a:p>
            <a:pPr lvl="1" indent="-342845" algn="l">
              <a:spcBef>
                <a:spcPct val="20000"/>
              </a:spcBef>
            </a:pPr>
            <a:r>
              <a:rPr lang="es-ES_tradnl" sz="2000" dirty="0" smtClean="0">
                <a:latin typeface="+mn-lt"/>
              </a:rPr>
              <a:t>Al objeto de mejorar la competitividad de las  empresas que resulten beneficiarias de la convocatoria, éstas tendrán un </a:t>
            </a:r>
            <a:r>
              <a:rPr lang="es-ES_tradnl" sz="2000" b="1" dirty="0" smtClean="0">
                <a:latin typeface="+mn-lt"/>
              </a:rPr>
              <a:t>asesoramiento a través de la Metodología </a:t>
            </a:r>
            <a:r>
              <a:rPr lang="es-ES_tradnl" sz="2000" b="1" dirty="0" err="1" smtClean="0">
                <a:latin typeface="+mn-lt"/>
              </a:rPr>
              <a:t>Fast</a:t>
            </a:r>
            <a:r>
              <a:rPr lang="es-ES_tradnl" sz="2000" b="1" dirty="0" smtClean="0">
                <a:latin typeface="+mn-lt"/>
              </a:rPr>
              <a:t> </a:t>
            </a:r>
            <a:r>
              <a:rPr lang="es-ES_tradnl" sz="2000" b="1" dirty="0" err="1" smtClean="0">
                <a:latin typeface="+mn-lt"/>
              </a:rPr>
              <a:t>Track</a:t>
            </a:r>
            <a:r>
              <a:rPr lang="es-ES_tradnl" sz="2000" b="1" dirty="0" smtClean="0">
                <a:latin typeface="+mn-lt"/>
              </a:rPr>
              <a:t> que les permitirá transformar y llevar a mercado sus nuevas ideas en 48 horas.</a:t>
            </a:r>
            <a:endParaRPr lang="es-ES_tradnl" sz="2000" i="1" dirty="0" smtClean="0">
              <a:latin typeface="+mn-lt"/>
            </a:endParaRPr>
          </a:p>
          <a:p>
            <a:endParaRPr lang="es-ES_tradnl" dirty="0">
              <a:solidFill>
                <a:schemeClr val="tx1"/>
              </a:solidFill>
            </a:endParaRPr>
          </a:p>
        </p:txBody>
      </p:sp>
      <p:sp>
        <p:nvSpPr>
          <p:cNvPr id="5" name="Título 1"/>
          <p:cNvSpPr>
            <a:spLocks noGrp="1"/>
          </p:cNvSpPr>
          <p:nvPr>
            <p:ph type="title"/>
          </p:nvPr>
        </p:nvSpPr>
        <p:spPr>
          <a:xfrm>
            <a:off x="457201" y="1219200"/>
            <a:ext cx="8229600" cy="838200"/>
          </a:xfrm>
        </p:spPr>
        <p:txBody>
          <a:bodyPr>
            <a:normAutofit/>
          </a:bodyPr>
          <a:lstStyle/>
          <a:p>
            <a:r>
              <a:rPr lang="es-ES_tradnl" sz="2800" b="1" dirty="0" smtClean="0">
                <a:solidFill>
                  <a:srgbClr val="C00000"/>
                </a:solidFill>
              </a:rPr>
              <a:t>¿Qué voy a recibir?</a:t>
            </a:r>
            <a:endParaRPr lang="es-ES_tradnl" sz="2800" b="1" dirty="0">
              <a:solidFill>
                <a:srgbClr val="C00000"/>
              </a:solidFill>
            </a:endParaRPr>
          </a:p>
        </p:txBody>
      </p:sp>
      <p:pic>
        <p:nvPicPr>
          <p:cNvPr id="6" name="Picture 5"/>
          <p:cNvPicPr>
            <a:picLocks noChangeAspect="1" noChangeArrowheads="1"/>
          </p:cNvPicPr>
          <p:nvPr>
            <p:custDataLst>
              <p:tags r:id="rId1"/>
            </p:custDataLst>
          </p:nvPr>
        </p:nvPicPr>
        <p:blipFill>
          <a:blip r:embed="rId4" cstate="print">
            <a:extLst>
              <a:ext uri="{BEBA8EAE-BF5A-486C-A8C5-ECC9F3942E4B}">
                <a14:imgProps xmlns:a14="http://schemas.microsoft.com/office/drawing/2010/main" xmlns="">
                  <a14:imgLayer r:embed="rId5">
                    <a14:imgEffect>
                      <a14:saturation sat="66000"/>
                    </a14:imgEffect>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6372200" y="3192947"/>
            <a:ext cx="2518620" cy="1946297"/>
          </a:xfrm>
          <a:prstGeom prst="rect">
            <a:avLst/>
          </a:prstGeom>
          <a:noFill/>
          <a:ln w="12700">
            <a:solidFill>
              <a:schemeClr val="bg1">
                <a:lumMod val="95000"/>
              </a:schemeClr>
            </a:solidFill>
          </a:ln>
          <a:effectLst>
            <a:outerShdw blurRad="50800" dist="38100" dir="2700000" algn="tl" rotWithShape="0">
              <a:prstClr val="black">
                <a:alpha val="40000"/>
              </a:prstClr>
            </a:outerShdw>
          </a:effectLst>
          <a:extLst/>
        </p:spPr>
      </p:pic>
      <p:pic>
        <p:nvPicPr>
          <p:cNvPr id="7" name="Picture 2" descr="C:\Users\imendevell\Documents\Projects\Year 2\Concrete projects\GIN\FY12\FastTrack\Materials from NL\FT pictures\Fast Track DSE II\IMG_1563.JPG"/>
          <p:cNvPicPr preferRelativeResize="0">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4950" y="3220367"/>
            <a:ext cx="2392834" cy="2067227"/>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8" name="Picture 5" descr="C:\Users\imendevell\Documents\Projects\Year 2\Concrete projects\GIN\FY12\FastTrack\Materials from NL\FT pictures\Fast-Track DE (nov 2011)\IMG_1839.JPG"/>
          <p:cNvPicPr preferRelativeResize="0">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379813" y="4475952"/>
            <a:ext cx="2495942" cy="2111112"/>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9" name="Picture 3" descr="C:\Users\imendevell\Documents\Projects\Year 2\Concrete projects\GIN\FY12\FastTrack\Materials from NL\FT pictures\Fast-Track 4 foto's\IMG_0068.JPG"/>
          <p:cNvPicPr preferRelativeResize="0">
            <a:picLocks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00388" y="3200932"/>
            <a:ext cx="2323740" cy="2000819"/>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10" name="Picture 6" descr="C:\Users\imendevell\Documents\Projects\Year 2\Concrete projects\GIN\FY12\FastTrack\Materials from NL\FT pictures\Fast-Track DSE\IMG_1430.JPG"/>
          <p:cNvPicPr preferRelativeResize="0">
            <a:picLocks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292080" y="4631408"/>
            <a:ext cx="2160240" cy="1955656"/>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11"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10</a:t>
            </a:fld>
            <a:endParaRPr lang="es-ES_tradnl" sz="900" dirty="0">
              <a:solidFill>
                <a:srgbClr val="002776"/>
              </a:solidFill>
            </a:endParaRPr>
          </a:p>
        </p:txBody>
      </p:sp>
    </p:spTree>
    <p:extLst>
      <p:ext uri="{BB962C8B-B14F-4D97-AF65-F5344CB8AC3E}">
        <p14:creationId xmlns:p14="http://schemas.microsoft.com/office/powerpoint/2010/main" xmlns="" val="4275536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57201" y="1219200"/>
            <a:ext cx="8229600" cy="838200"/>
          </a:xfrm>
        </p:spPr>
        <p:txBody>
          <a:bodyPr>
            <a:normAutofit/>
          </a:bodyPr>
          <a:lstStyle/>
          <a:p>
            <a:r>
              <a:rPr lang="es-ES_tradnl" sz="2800" b="1" dirty="0" smtClean="0">
                <a:solidFill>
                  <a:srgbClr val="C00000"/>
                </a:solidFill>
              </a:rPr>
              <a:t>¿Quienes participan en estas sesiones?</a:t>
            </a:r>
            <a:endParaRPr lang="es-ES_tradnl" sz="2800" b="1" dirty="0">
              <a:solidFill>
                <a:srgbClr val="C00000"/>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11</a:t>
            </a:fld>
            <a:endParaRPr lang="es-ES_tradnl" sz="900" dirty="0">
              <a:solidFill>
                <a:srgbClr val="002776"/>
              </a:solidFill>
            </a:endParaRPr>
          </a:p>
        </p:txBody>
      </p:sp>
      <p:sp>
        <p:nvSpPr>
          <p:cNvPr id="21" name="Rounded Rectangle 20"/>
          <p:cNvSpPr/>
          <p:nvPr/>
        </p:nvSpPr>
        <p:spPr>
          <a:xfrm>
            <a:off x="4824125" y="4005064"/>
            <a:ext cx="3841849" cy="2426510"/>
          </a:xfrm>
          <a:prstGeom prst="roundRect">
            <a:avLst/>
          </a:prstGeom>
          <a:solidFill>
            <a:schemeClr val="bg1"/>
          </a:solid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b="0" dirty="0" err="1" smtClean="0">
              <a:latin typeface="+mj-lt"/>
            </a:endParaRPr>
          </a:p>
        </p:txBody>
      </p:sp>
      <p:sp>
        <p:nvSpPr>
          <p:cNvPr id="22" name="Rounded Rectangle 21"/>
          <p:cNvSpPr/>
          <p:nvPr/>
        </p:nvSpPr>
        <p:spPr>
          <a:xfrm>
            <a:off x="4824125" y="2132856"/>
            <a:ext cx="3841849" cy="1756676"/>
          </a:xfrm>
          <a:prstGeom prst="roundRect">
            <a:avLst/>
          </a:prstGeom>
          <a:solidFill>
            <a:schemeClr val="bg1"/>
          </a:solid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b="0" dirty="0" err="1" smtClean="0"/>
          </a:p>
        </p:txBody>
      </p:sp>
      <p:sp>
        <p:nvSpPr>
          <p:cNvPr id="23" name="Rounded Rectangle 22"/>
          <p:cNvSpPr/>
          <p:nvPr/>
        </p:nvSpPr>
        <p:spPr>
          <a:xfrm>
            <a:off x="216892" y="4005064"/>
            <a:ext cx="4427115" cy="2426509"/>
          </a:xfrm>
          <a:prstGeom prst="roundRect">
            <a:avLst/>
          </a:prstGeom>
          <a:solidFill>
            <a:schemeClr val="bg1"/>
          </a:solid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b="0" dirty="0" err="1" smtClean="0">
              <a:latin typeface="+mj-lt"/>
            </a:endParaRPr>
          </a:p>
        </p:txBody>
      </p:sp>
      <p:sp>
        <p:nvSpPr>
          <p:cNvPr id="24" name="TextBox 23"/>
          <p:cNvSpPr txBox="1"/>
          <p:nvPr/>
        </p:nvSpPr>
        <p:spPr>
          <a:xfrm>
            <a:off x="4963767" y="4214071"/>
            <a:ext cx="3640681" cy="2092871"/>
          </a:xfrm>
          <a:prstGeom prst="rect">
            <a:avLst/>
          </a:prstGeom>
          <a:noFill/>
        </p:spPr>
        <p:txBody>
          <a:bodyPr wrap="square" lIns="91428" tIns="45715" rIns="91428" bIns="45715" rtlCol="0" anchor="t">
            <a:spAutoFit/>
          </a:bodyPr>
          <a:lstStyle/>
          <a:p>
            <a:pPr algn="l"/>
            <a:r>
              <a:rPr lang="es-ES_tradnl" b="1" dirty="0">
                <a:solidFill>
                  <a:srgbClr val="002776"/>
                </a:solidFill>
                <a:latin typeface="+mj-lt"/>
                <a:ea typeface="Arial Unicode MS" pitchFamily="34" charset="-128"/>
                <a:cs typeface="Arial Unicode MS" pitchFamily="34" charset="-128"/>
              </a:rPr>
              <a:t>4</a:t>
            </a:r>
            <a:r>
              <a:rPr lang="es-ES_tradnl" b="1" dirty="0" smtClean="0">
                <a:solidFill>
                  <a:srgbClr val="002776"/>
                </a:solidFill>
                <a:latin typeface="+mj-lt"/>
                <a:ea typeface="Arial Unicode MS" pitchFamily="34" charset="-128"/>
                <a:cs typeface="Arial Unicode MS" pitchFamily="34" charset="-128"/>
              </a:rPr>
              <a:t>. </a:t>
            </a:r>
            <a:r>
              <a:rPr lang="es-ES_tradnl" b="1" dirty="0" err="1" smtClean="0">
                <a:solidFill>
                  <a:srgbClr val="002776"/>
                </a:solidFill>
                <a:latin typeface="+mj-lt"/>
                <a:ea typeface="Arial Unicode MS" pitchFamily="34" charset="-128"/>
                <a:cs typeface="Arial Unicode MS" pitchFamily="34" charset="-128"/>
              </a:rPr>
              <a:t>Coaches</a:t>
            </a:r>
            <a:endParaRPr lang="es-ES_tradnl" b="1" dirty="0" smtClean="0">
              <a:solidFill>
                <a:srgbClr val="002776"/>
              </a:solidFill>
              <a:latin typeface="+mj-lt"/>
              <a:ea typeface="Arial Unicode MS" pitchFamily="34" charset="-128"/>
              <a:cs typeface="Arial Unicode MS" pitchFamily="34" charset="-128"/>
            </a:endParaRPr>
          </a:p>
          <a:p>
            <a:pPr lvl="0" algn="l"/>
            <a:r>
              <a:rPr lang="es-ES_tradnl" sz="1600" b="0" dirty="0" smtClean="0">
                <a:solidFill>
                  <a:srgbClr val="002776"/>
                </a:solidFill>
                <a:latin typeface="+mj-lt"/>
                <a:ea typeface="Arial Unicode MS" pitchFamily="34" charset="-128"/>
                <a:cs typeface="Arial Unicode MS" pitchFamily="34" charset="-128"/>
              </a:rPr>
              <a:t>Los </a:t>
            </a:r>
            <a:r>
              <a:rPr lang="es-ES_tradnl" sz="1600" b="0" dirty="0" err="1" smtClean="0">
                <a:solidFill>
                  <a:srgbClr val="002776"/>
                </a:solidFill>
                <a:latin typeface="+mj-lt"/>
                <a:ea typeface="Arial Unicode MS" pitchFamily="34" charset="-128"/>
                <a:cs typeface="Arial Unicode MS" pitchFamily="34" charset="-128"/>
              </a:rPr>
              <a:t>Coaches</a:t>
            </a:r>
            <a:r>
              <a:rPr lang="es-ES_tradnl" sz="1600" b="0" dirty="0" smtClean="0">
                <a:solidFill>
                  <a:srgbClr val="002776"/>
                </a:solidFill>
                <a:latin typeface="+mj-lt"/>
                <a:ea typeface="Arial Unicode MS" pitchFamily="34" charset="-128"/>
                <a:cs typeface="Arial Unicode MS" pitchFamily="34" charset="-128"/>
              </a:rPr>
              <a:t> consisten en expertos en la materia. Durante el programa, los expertos  asesorarán a los equipos en los aspectos técnicos de su producto o servicio en base a su experiencia. Por otra parte, estos también proporcionan un punto vista externo.</a:t>
            </a:r>
            <a:endParaRPr lang="es-ES_tradnl" sz="3200" dirty="0">
              <a:solidFill>
                <a:srgbClr val="002776"/>
              </a:solidFill>
              <a:latin typeface="+mj-lt"/>
            </a:endParaRPr>
          </a:p>
        </p:txBody>
      </p:sp>
      <p:sp>
        <p:nvSpPr>
          <p:cNvPr id="25" name="TextBox 24"/>
          <p:cNvSpPr txBox="1"/>
          <p:nvPr/>
        </p:nvSpPr>
        <p:spPr>
          <a:xfrm>
            <a:off x="4963767" y="2421506"/>
            <a:ext cx="3589892" cy="1107986"/>
          </a:xfrm>
          <a:prstGeom prst="rect">
            <a:avLst/>
          </a:prstGeom>
          <a:noFill/>
        </p:spPr>
        <p:txBody>
          <a:bodyPr wrap="square" lIns="91428" tIns="45715" rIns="91428" bIns="45715" rtlCol="0">
            <a:spAutoFit/>
          </a:bodyPr>
          <a:lstStyle/>
          <a:p>
            <a:pPr algn="l"/>
            <a:r>
              <a:rPr lang="es-ES_tradnl" b="1" dirty="0" smtClean="0">
                <a:solidFill>
                  <a:srgbClr val="002776"/>
                </a:solidFill>
                <a:latin typeface="+mj-lt"/>
                <a:ea typeface="Arial Unicode MS" pitchFamily="34" charset="-128"/>
                <a:cs typeface="Arial Unicode MS" pitchFamily="34" charset="-128"/>
              </a:rPr>
              <a:t>2. Equipo de trabajo</a:t>
            </a:r>
          </a:p>
          <a:p>
            <a:pPr lvl="0" algn="l"/>
            <a:r>
              <a:rPr lang="es-ES_tradnl" sz="1600" b="0" dirty="0" smtClean="0">
                <a:solidFill>
                  <a:srgbClr val="002776"/>
                </a:solidFill>
                <a:latin typeface="+mj-lt"/>
                <a:ea typeface="Arial Unicode MS" pitchFamily="34" charset="-128"/>
                <a:cs typeface="Arial Unicode MS" pitchFamily="34" charset="-128"/>
              </a:rPr>
              <a:t>El equipo de trabajo se encargará  de las comunicaciones y la logística para una buena ejecución del programa. </a:t>
            </a:r>
            <a:endParaRPr lang="es-ES_tradnl" sz="1600" b="0" dirty="0">
              <a:solidFill>
                <a:srgbClr val="002776"/>
              </a:solidFill>
              <a:latin typeface="+mj-lt"/>
              <a:ea typeface="Arial Unicode MS" pitchFamily="34" charset="-128"/>
              <a:cs typeface="Arial Unicode MS" pitchFamily="34" charset="-128"/>
            </a:endParaRPr>
          </a:p>
        </p:txBody>
      </p:sp>
      <p:sp>
        <p:nvSpPr>
          <p:cNvPr id="26" name="TextBox 25"/>
          <p:cNvSpPr txBox="1"/>
          <p:nvPr/>
        </p:nvSpPr>
        <p:spPr>
          <a:xfrm>
            <a:off x="274045" y="4243567"/>
            <a:ext cx="4225947" cy="1600428"/>
          </a:xfrm>
          <a:prstGeom prst="rect">
            <a:avLst/>
          </a:prstGeom>
          <a:noFill/>
        </p:spPr>
        <p:txBody>
          <a:bodyPr wrap="square" lIns="91428" tIns="45715" rIns="91428" bIns="45715" rtlCol="0" anchor="t">
            <a:spAutoFit/>
          </a:bodyPr>
          <a:lstStyle/>
          <a:p>
            <a:pPr algn="l"/>
            <a:r>
              <a:rPr lang="es-ES_tradnl" b="1" dirty="0">
                <a:solidFill>
                  <a:srgbClr val="002776"/>
                </a:solidFill>
                <a:latin typeface="+mj-lt"/>
                <a:ea typeface="Arial Unicode MS" pitchFamily="34" charset="-128"/>
                <a:cs typeface="Arial Unicode MS" pitchFamily="34" charset="-128"/>
              </a:rPr>
              <a:t>3</a:t>
            </a:r>
            <a:r>
              <a:rPr lang="es-ES_tradnl" b="1" dirty="0" smtClean="0">
                <a:solidFill>
                  <a:srgbClr val="002776"/>
                </a:solidFill>
                <a:latin typeface="+mj-lt"/>
                <a:ea typeface="Arial Unicode MS" pitchFamily="34" charset="-128"/>
                <a:cs typeface="Arial Unicode MS" pitchFamily="34" charset="-128"/>
              </a:rPr>
              <a:t>. Facilitadores</a:t>
            </a:r>
          </a:p>
          <a:p>
            <a:pPr lvl="0" algn="l"/>
            <a:r>
              <a:rPr lang="es-ES_tradnl" sz="1600" b="0" dirty="0" smtClean="0">
                <a:solidFill>
                  <a:srgbClr val="002776"/>
                </a:solidFill>
                <a:latin typeface="+mj-lt"/>
                <a:ea typeface="Arial Unicode MS" pitchFamily="34" charset="-128"/>
                <a:cs typeface="Arial Unicode MS" pitchFamily="34" charset="-128"/>
              </a:rPr>
              <a:t>Los facilitadores trabajarán con los equipos seleccionados durante el programa de aceleración. Los facilitadores aprovecharán su conocimiento y experiencia con la metodología de </a:t>
            </a:r>
            <a:r>
              <a:rPr lang="es-ES_tradnl" sz="1600" b="0" dirty="0" err="1" smtClean="0">
                <a:solidFill>
                  <a:srgbClr val="002776"/>
                </a:solidFill>
                <a:latin typeface="+mj-lt"/>
                <a:ea typeface="Arial Unicode MS" pitchFamily="34" charset="-128"/>
                <a:cs typeface="Arial Unicode MS" pitchFamily="34" charset="-128"/>
              </a:rPr>
              <a:t>Fast</a:t>
            </a:r>
            <a:r>
              <a:rPr lang="es-ES_tradnl" sz="1600" b="0" dirty="0" smtClean="0">
                <a:solidFill>
                  <a:srgbClr val="002776"/>
                </a:solidFill>
                <a:latin typeface="+mj-lt"/>
                <a:ea typeface="Arial Unicode MS" pitchFamily="34" charset="-128"/>
                <a:cs typeface="Arial Unicode MS" pitchFamily="34" charset="-128"/>
              </a:rPr>
              <a:t> </a:t>
            </a:r>
            <a:r>
              <a:rPr lang="es-ES_tradnl" sz="1600" b="0" dirty="0" err="1" smtClean="0">
                <a:solidFill>
                  <a:srgbClr val="002776"/>
                </a:solidFill>
                <a:latin typeface="+mj-lt"/>
                <a:ea typeface="Arial Unicode MS" pitchFamily="34" charset="-128"/>
                <a:cs typeface="Arial Unicode MS" pitchFamily="34" charset="-128"/>
              </a:rPr>
              <a:t>Track</a:t>
            </a:r>
            <a:r>
              <a:rPr lang="es-ES_tradnl" sz="1600" b="0" dirty="0" smtClean="0">
                <a:solidFill>
                  <a:srgbClr val="002776"/>
                </a:solidFill>
                <a:latin typeface="+mj-lt"/>
                <a:ea typeface="Arial Unicode MS" pitchFamily="34" charset="-128"/>
                <a:cs typeface="Arial Unicode MS" pitchFamily="34" charset="-128"/>
              </a:rPr>
              <a:t> para desarrollar sus nuevas ideas. </a:t>
            </a:r>
            <a:endParaRPr lang="es-ES_tradnl" sz="3200" dirty="0">
              <a:solidFill>
                <a:srgbClr val="002776"/>
              </a:solidFill>
              <a:latin typeface="+mj-lt"/>
            </a:endParaRPr>
          </a:p>
        </p:txBody>
      </p:sp>
      <p:pic>
        <p:nvPicPr>
          <p:cNvPr id="27" name="Picture 2"/>
          <p:cNvPicPr>
            <a:picLocks noChangeAspect="1" noChangeArrowheads="1"/>
          </p:cNvPicPr>
          <p:nvPr/>
        </p:nvPicPr>
        <p:blipFill>
          <a:blip r:embed="rId4" cstate="print">
            <a:clrChange>
              <a:clrFrom>
                <a:srgbClr val="F2F2F2"/>
              </a:clrFrom>
              <a:clrTo>
                <a:srgbClr val="F2F2F2">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990406" y="4048630"/>
            <a:ext cx="631300" cy="4403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a:clrChange>
              <a:clrFrom>
                <a:srgbClr val="F2F2F2"/>
              </a:clrFrom>
              <a:clrTo>
                <a:srgbClr val="F2F2F2">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981626" y="2132856"/>
            <a:ext cx="640080" cy="627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6">
            <a:clrChange>
              <a:clrFrom>
                <a:srgbClr val="F2F2F2"/>
              </a:clrFrom>
              <a:clrTo>
                <a:srgbClr val="F2F2F2">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024324" y="4005064"/>
            <a:ext cx="619683" cy="572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ounded Rectangle 29"/>
          <p:cNvSpPr/>
          <p:nvPr/>
        </p:nvSpPr>
        <p:spPr>
          <a:xfrm>
            <a:off x="216893" y="2157961"/>
            <a:ext cx="4427114" cy="1754584"/>
          </a:xfrm>
          <a:prstGeom prst="roundRect">
            <a:avLst/>
          </a:prstGeom>
          <a:solidFill>
            <a:schemeClr val="bg1"/>
          </a:solid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b="0" dirty="0" err="1" smtClean="0"/>
          </a:p>
        </p:txBody>
      </p:sp>
      <p:sp>
        <p:nvSpPr>
          <p:cNvPr id="31" name="TextBox 30"/>
          <p:cNvSpPr txBox="1"/>
          <p:nvPr/>
        </p:nvSpPr>
        <p:spPr>
          <a:xfrm>
            <a:off x="301788" y="2424273"/>
            <a:ext cx="4225947" cy="1354207"/>
          </a:xfrm>
          <a:prstGeom prst="rect">
            <a:avLst/>
          </a:prstGeom>
          <a:noFill/>
        </p:spPr>
        <p:txBody>
          <a:bodyPr wrap="square" lIns="91428" tIns="45715" rIns="91428" bIns="45715" rtlCol="0">
            <a:spAutoFit/>
          </a:bodyPr>
          <a:lstStyle/>
          <a:p>
            <a:pPr algn="l"/>
            <a:r>
              <a:rPr lang="es-ES_tradnl" b="1" dirty="0" smtClean="0">
                <a:solidFill>
                  <a:srgbClr val="002776"/>
                </a:solidFill>
                <a:latin typeface="+mj-lt"/>
                <a:ea typeface="Arial Unicode MS" pitchFamily="34" charset="-128"/>
                <a:cs typeface="Arial Unicode MS" pitchFamily="34" charset="-128"/>
              </a:rPr>
              <a:t>1. Empresas</a:t>
            </a:r>
          </a:p>
          <a:p>
            <a:pPr lvl="0" algn="l"/>
            <a:r>
              <a:rPr lang="es-ES_tradnl" sz="1600" b="0" dirty="0" smtClean="0">
                <a:solidFill>
                  <a:srgbClr val="002776"/>
                </a:solidFill>
                <a:latin typeface="+mj-lt"/>
                <a:ea typeface="Arial Unicode MS" pitchFamily="34" charset="-128"/>
                <a:cs typeface="Arial Unicode MS" pitchFamily="34" charset="-128"/>
              </a:rPr>
              <a:t>Se formarán grupos de 5 a 10 empresas complementarias por sector que favorezcan las sinergias y el desarrollo efectivo de nuevos productos. </a:t>
            </a:r>
            <a:endParaRPr lang="es-ES_tradnl" sz="1600" b="0" dirty="0">
              <a:solidFill>
                <a:srgbClr val="002776"/>
              </a:solidFill>
              <a:latin typeface="+mj-lt"/>
              <a:ea typeface="Arial Unicode MS" pitchFamily="34" charset="-128"/>
              <a:cs typeface="Arial Unicode MS" pitchFamily="34" charset="-128"/>
            </a:endParaRPr>
          </a:p>
        </p:txBody>
      </p:sp>
      <p:pic>
        <p:nvPicPr>
          <p:cNvPr id="32" name="Picture 6"/>
          <p:cNvPicPr>
            <a:picLocks noChangeAspect="1" noChangeArrowheads="1"/>
          </p:cNvPicPr>
          <p:nvPr/>
        </p:nvPicPr>
        <p:blipFill>
          <a:blip r:embed="rId7" cstate="print">
            <a:clrChange>
              <a:clrFrom>
                <a:srgbClr val="F2F2F2"/>
              </a:clrFrom>
              <a:clrTo>
                <a:srgbClr val="F2F2F2">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322394">
            <a:off x="3946838" y="2236567"/>
            <a:ext cx="647995" cy="533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9451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902296"/>
            <a:ext cx="8374241" cy="4191000"/>
          </a:xfrm>
        </p:spPr>
        <p:txBody>
          <a:bodyPr/>
          <a:lstStyle/>
          <a:p>
            <a:pPr lvl="1" indent="-342845" algn="l">
              <a:spcBef>
                <a:spcPct val="20000"/>
              </a:spcBef>
            </a:pPr>
            <a:r>
              <a:rPr lang="es-ES_tradnl" sz="2000" dirty="0" smtClean="0">
                <a:latin typeface="+mn-lt"/>
              </a:rPr>
              <a:t>Con el fin de poder obtener sinergias y la mejora de las ideas propuestas por las empresas, se desarrollarán sesiones con grupos de empresas. </a:t>
            </a:r>
          </a:p>
          <a:p>
            <a:pPr lvl="1" indent="-342845" algn="l">
              <a:spcBef>
                <a:spcPct val="20000"/>
              </a:spcBef>
            </a:pPr>
            <a:r>
              <a:rPr lang="es-ES_tradnl" sz="2000" dirty="0" smtClean="0">
                <a:latin typeface="+mn-lt"/>
              </a:rPr>
              <a:t>Se agruparán entre 5 y 10 empresas por </a:t>
            </a:r>
            <a:r>
              <a:rPr lang="es-ES_tradnl" sz="2000" dirty="0" err="1" smtClean="0">
                <a:latin typeface="+mn-lt"/>
              </a:rPr>
              <a:t>Fast</a:t>
            </a:r>
            <a:r>
              <a:rPr lang="es-ES_tradnl" sz="2000" dirty="0" smtClean="0">
                <a:latin typeface="+mn-lt"/>
              </a:rPr>
              <a:t> </a:t>
            </a:r>
            <a:r>
              <a:rPr lang="es-ES_tradnl" sz="2000" dirty="0" err="1" smtClean="0">
                <a:latin typeface="+mn-lt"/>
              </a:rPr>
              <a:t>Track</a:t>
            </a:r>
            <a:r>
              <a:rPr lang="es-ES_tradnl" sz="2000" dirty="0" smtClean="0">
                <a:latin typeface="+mn-lt"/>
              </a:rPr>
              <a:t>, siempre teniendo en cuenta que las empresas seleccionadas para cada sesión sean complementarias entre sí</a:t>
            </a:r>
          </a:p>
          <a:p>
            <a:pPr lvl="1" indent="-342845" algn="l">
              <a:spcBef>
                <a:spcPct val="20000"/>
              </a:spcBef>
            </a:pPr>
            <a:r>
              <a:rPr lang="es-ES_tradnl" sz="2000" dirty="0" smtClean="0">
                <a:latin typeface="+mn-lt"/>
              </a:rPr>
              <a:t>Las personas asistentes por cada empresa deberán ser mínimo 2 personas. </a:t>
            </a:r>
          </a:p>
          <a:p>
            <a:endParaRPr lang="es-ES_tradnl" dirty="0">
              <a:solidFill>
                <a:schemeClr val="tx1"/>
              </a:solidFill>
            </a:endParaRPr>
          </a:p>
        </p:txBody>
      </p:sp>
      <p:sp>
        <p:nvSpPr>
          <p:cNvPr id="5" name="Título 1"/>
          <p:cNvSpPr>
            <a:spLocks noGrp="1"/>
          </p:cNvSpPr>
          <p:nvPr>
            <p:ph type="title"/>
          </p:nvPr>
        </p:nvSpPr>
        <p:spPr>
          <a:xfrm>
            <a:off x="457201" y="1219200"/>
            <a:ext cx="8229600" cy="838200"/>
          </a:xfrm>
        </p:spPr>
        <p:txBody>
          <a:bodyPr>
            <a:normAutofit/>
          </a:bodyPr>
          <a:lstStyle/>
          <a:p>
            <a:r>
              <a:rPr lang="es-ES_tradnl" sz="2800" b="1" dirty="0" smtClean="0">
                <a:solidFill>
                  <a:srgbClr val="C00000"/>
                </a:solidFill>
              </a:rPr>
              <a:t>Metodología de Trabajo</a:t>
            </a:r>
            <a:endParaRPr lang="es-ES_tradnl" sz="2800" b="1" dirty="0">
              <a:solidFill>
                <a:srgbClr val="C00000"/>
              </a:solidFill>
            </a:endParaRPr>
          </a:p>
        </p:txBody>
      </p:sp>
      <p:pic>
        <p:nvPicPr>
          <p:cNvPr id="7" name="Picture 2" descr="C:\Users\imendevell\Documents\Projects\Year 2\Concrete projects\GIN\FY12\FastTrack\Materials from NL\FT pictures\Fast-Track DE (nov 2011)\VP 5 BPO in mid marke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00813" y="4600178"/>
            <a:ext cx="2767558" cy="2067127"/>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8" name="Picture 3" descr="C:\Users\imendevell\Documents\Projects\Year 2\Concrete projects\GIN\FY12\FastTrack\Materials from NL\FT pictures\Fast-Track DSE\IMG_144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117"/>
          <a:stretch/>
        </p:blipFill>
        <p:spPr bwMode="auto">
          <a:xfrm>
            <a:off x="6439476" y="3963043"/>
            <a:ext cx="2642706" cy="2067127"/>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9" name="Picture 4" descr="C:\Users\imendevell\Documents\Projects\Year 2\Concrete projects\GIN\FY12\FastTrack\Materials from NL\FT pictures\Fast-Track DSE\IMG_1438.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4602"/>
          <a:stretch/>
        </p:blipFill>
        <p:spPr bwMode="auto">
          <a:xfrm>
            <a:off x="203745" y="4044636"/>
            <a:ext cx="2775101" cy="1985534"/>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10" name="Picture 5" descr="C:\Users\imendevell\Documents\Projects\Year 2\Concrete projects\GIN\FY12\FastTrack\Materials from NL\FT pictures\Fast-Track DSE\IMG_144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55156" y="4683428"/>
            <a:ext cx="2647379" cy="1985535"/>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pic>
        <p:nvPicPr>
          <p:cNvPr id="14" name="Picture 2" descr="C:\Users\imendevell\Documents\Projects\Year 2\Concrete projects\GIN\FY12\FastTrack\Materials from NL\FT pictures\Fast-Track 6\IMG_1458.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5183"/>
          <a:stretch/>
        </p:blipFill>
        <p:spPr bwMode="auto">
          <a:xfrm>
            <a:off x="3203848" y="3998953"/>
            <a:ext cx="3035306" cy="2158493"/>
          </a:xfrm>
          <a:prstGeom prst="rect">
            <a:avLst/>
          </a:prstGeom>
          <a:noFill/>
          <a:ln w="28575">
            <a:solidFill>
              <a:schemeClr val="bg1"/>
            </a:solidFill>
          </a:ln>
          <a:extLst>
            <a:ext uri="{909E8E84-426E-40DD-AFC4-6F175D3DCCD1}">
              <a14:hiddenFill xmlns:a14="http://schemas.microsoft.com/office/drawing/2010/main" xmlns="">
                <a:solidFill>
                  <a:srgbClr val="FFFFFF"/>
                </a:solidFill>
              </a14:hiddenFill>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12</a:t>
            </a:fld>
            <a:endParaRPr lang="es-ES_tradnl" sz="900" dirty="0">
              <a:solidFill>
                <a:srgbClr val="002776"/>
              </a:solidFill>
            </a:endParaRPr>
          </a:p>
        </p:txBody>
      </p:sp>
    </p:spTree>
    <p:extLst>
      <p:ext uri="{BB962C8B-B14F-4D97-AF65-F5344CB8AC3E}">
        <p14:creationId xmlns:p14="http://schemas.microsoft.com/office/powerpoint/2010/main" xmlns="" val="2174441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57201" y="1219200"/>
            <a:ext cx="8229600" cy="3721968"/>
          </a:xfrm>
          <a:prstGeom prst="rect">
            <a:avLst/>
          </a:prstGeom>
        </p:spPr>
        <p:txBody>
          <a:bodyPr vert="horz" lIns="0" tIns="0" rIns="0" bIns="0" rtlCol="0" anchor="t" anchorCtr="0">
            <a:normAutofit/>
          </a:bodyPr>
          <a:lstStyle>
            <a:lvl1pPr algn="l" defTabSz="457200" rtl="0" eaLnBrk="1" latinLnBrk="0" hangingPunct="1">
              <a:spcBef>
                <a:spcPct val="0"/>
              </a:spcBef>
              <a:buNone/>
              <a:defRPr sz="3500" kern="1200">
                <a:solidFill>
                  <a:srgbClr val="E46F13"/>
                </a:solidFill>
                <a:latin typeface="+mj-lt"/>
                <a:ea typeface="+mj-ea"/>
                <a:cs typeface="+mj-cs"/>
              </a:defRPr>
            </a:lvl1pPr>
          </a:lstStyle>
          <a:p>
            <a:r>
              <a:rPr lang="es-ES_tradnl" sz="2800" b="1" dirty="0" smtClean="0">
                <a:solidFill>
                  <a:srgbClr val="C00000"/>
                </a:solidFill>
              </a:rPr>
              <a:t>¿Cómo se organizan estas sesiones?</a:t>
            </a:r>
          </a:p>
          <a:p>
            <a:endParaRPr lang="es-ES_tradnl" sz="2800" dirty="0" smtClean="0"/>
          </a:p>
          <a:p>
            <a:r>
              <a:rPr lang="es-ES_tradnl" sz="2400" dirty="0" smtClean="0">
                <a:solidFill>
                  <a:schemeClr val="tx1"/>
                </a:solidFill>
              </a:rPr>
              <a:t>Sesiones del </a:t>
            </a:r>
            <a:r>
              <a:rPr lang="es-ES_tradnl" sz="2400" dirty="0" err="1" smtClean="0">
                <a:solidFill>
                  <a:schemeClr val="tx1"/>
                </a:solidFill>
              </a:rPr>
              <a:t>Fast</a:t>
            </a:r>
            <a:r>
              <a:rPr lang="es-ES_tradnl" sz="2400" dirty="0" smtClean="0">
                <a:solidFill>
                  <a:schemeClr val="tx1"/>
                </a:solidFill>
              </a:rPr>
              <a:t> </a:t>
            </a:r>
            <a:r>
              <a:rPr lang="es-ES_tradnl" sz="2400" dirty="0" err="1" smtClean="0">
                <a:solidFill>
                  <a:schemeClr val="tx1"/>
                </a:solidFill>
              </a:rPr>
              <a:t>Track</a:t>
            </a:r>
            <a:r>
              <a:rPr lang="es-ES_tradnl" sz="2400" dirty="0" smtClean="0">
                <a:solidFill>
                  <a:schemeClr val="tx1"/>
                </a:solidFill>
              </a:rPr>
              <a:t>:  </a:t>
            </a:r>
          </a:p>
          <a:p>
            <a:endParaRPr lang="es-ES_tradnl" sz="2400" b="1" dirty="0" smtClean="0">
              <a:solidFill>
                <a:schemeClr val="tx1"/>
              </a:solidFill>
            </a:endParaRPr>
          </a:p>
          <a:p>
            <a:pPr marL="342900" indent="-342900">
              <a:buFont typeface="Arial" panose="020B0604020202020204" pitchFamily="34" charset="0"/>
              <a:buChar char="•"/>
            </a:pPr>
            <a:r>
              <a:rPr lang="es-ES_tradnl" sz="2400" b="1" dirty="0" smtClean="0">
                <a:solidFill>
                  <a:schemeClr val="tx1"/>
                </a:solidFill>
              </a:rPr>
              <a:t>Miércoles de 16:00 a 20:00</a:t>
            </a:r>
          </a:p>
          <a:p>
            <a:pPr marL="342900" indent="-342900">
              <a:buFont typeface="Arial" panose="020B0604020202020204" pitchFamily="34" charset="0"/>
              <a:buChar char="•"/>
            </a:pPr>
            <a:r>
              <a:rPr lang="es-ES_tradnl" sz="2400" b="1" dirty="0" smtClean="0">
                <a:solidFill>
                  <a:schemeClr val="tx1"/>
                </a:solidFill>
              </a:rPr>
              <a:t>Jueves de 9:00 a 20:00</a:t>
            </a:r>
          </a:p>
          <a:p>
            <a:pPr marL="342900" indent="-342900">
              <a:buFont typeface="Arial" panose="020B0604020202020204" pitchFamily="34" charset="0"/>
              <a:buChar char="•"/>
            </a:pPr>
            <a:r>
              <a:rPr lang="es-ES_tradnl" sz="2400" b="1" dirty="0" smtClean="0">
                <a:solidFill>
                  <a:schemeClr val="tx1"/>
                </a:solidFill>
              </a:rPr>
              <a:t>Viernes de 9:00 a 13:00</a:t>
            </a:r>
          </a:p>
          <a:p>
            <a:endParaRPr lang="es-ES_tradnl" sz="2400" dirty="0" smtClean="0"/>
          </a:p>
          <a:p>
            <a:endParaRPr lang="es-ES_tradnl" sz="2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13</a:t>
            </a:fld>
            <a:endParaRPr lang="es-ES_tradnl" sz="900" dirty="0">
              <a:solidFill>
                <a:srgbClr val="002776"/>
              </a:solidFill>
            </a:endParaRPr>
          </a:p>
        </p:txBody>
      </p:sp>
      <p:pic>
        <p:nvPicPr>
          <p:cNvPr id="6" name="Picture 2" descr="C:\Users\imendevell\Documents\Projects\Year 2\Concrete projects\GIN\FY12\FastTrack\Materials from NL\FT pictures\Fast-Track 4 foto's\_MG_4846.JPG"/>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31602" y="1982904"/>
            <a:ext cx="2468880" cy="2194560"/>
          </a:xfrm>
          <a:prstGeom prst="rect">
            <a:avLst/>
          </a:prstGeom>
          <a:noFill/>
          <a:ln w="28575">
            <a:solidFill>
              <a:schemeClr val="bg1"/>
            </a:solidFill>
          </a:ln>
          <a:extLst>
            <a:ext uri="{909E8E84-426E-40DD-AFC4-6F175D3DCCD1}">
              <a14:hiddenFill xmlns:a14="http://schemas.microsoft.com/office/drawing/2010/main" xmlns="">
                <a:solidFill>
                  <a:srgbClr val="FFFFFF"/>
                </a:solidFill>
              </a14:hiddenFill>
            </a:ext>
          </a:extLst>
        </p:spPr>
      </p:pic>
      <p:pic>
        <p:nvPicPr>
          <p:cNvPr id="7" name="Picture 2" descr="C:\Users\imendevell\Documents\Projects\Year 2\Concrete projects\GIN\FY12\FastTrack\Materials from NL\FT pictures\Fast-Track DSE\IMG_1429.JPG"/>
          <p:cNvPicPr preferRelativeResize="0">
            <a:picLocks noChangeArrowheads="1"/>
          </p:cNvPicPr>
          <p:nvPr/>
        </p:nvPicPr>
        <p:blipFill rotWithShape="1">
          <a:blip r:embed="rId5" cstate="print">
            <a:extLst>
              <a:ext uri="{28A0092B-C50C-407E-A947-70E740481C1C}">
                <a14:useLocalDpi xmlns:a14="http://schemas.microsoft.com/office/drawing/2010/main" xmlns="" val="0"/>
              </a:ext>
            </a:extLst>
          </a:blip>
          <a:srcRect r="809"/>
          <a:stretch/>
        </p:blipFill>
        <p:spPr bwMode="auto">
          <a:xfrm>
            <a:off x="3546718" y="4302279"/>
            <a:ext cx="2609458" cy="2223578"/>
          </a:xfrm>
          <a:prstGeom prst="rect">
            <a:avLst/>
          </a:prstGeom>
          <a:noFill/>
          <a:ln w="28575">
            <a:solidFill>
              <a:schemeClr val="bg1"/>
            </a:solidFill>
          </a:ln>
          <a:extLst>
            <a:ext uri="{909E8E84-426E-40DD-AFC4-6F175D3DCCD1}">
              <a14:hiddenFill xmlns:a14="http://schemas.microsoft.com/office/drawing/2010/main" xmlns="">
                <a:solidFill>
                  <a:srgbClr val="FFFFFF"/>
                </a:solidFill>
              </a14:hiddenFill>
            </a:ext>
          </a:extLst>
        </p:spPr>
      </p:pic>
      <p:pic>
        <p:nvPicPr>
          <p:cNvPr id="8" name="Picture 2" descr="C:\Users\imendevell\Documents\Projects\Year 2\Concrete projects\GIN\FY12\FastTrack\Materials from NL\FT pictures\Fast-Track 4 foto's\_MG_4808.JPG"/>
          <p:cNvPicPr preferRelativeResize="0">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45354" y="4302280"/>
            <a:ext cx="2475701" cy="2223577"/>
          </a:xfrm>
          <a:prstGeom prst="rect">
            <a:avLst/>
          </a:prstGeom>
          <a:noFill/>
          <a:ln w="28575">
            <a:solidFill>
              <a:schemeClr val="bg1"/>
            </a:solidFill>
          </a:ln>
          <a:extLst>
            <a:ext uri="{909E8E84-426E-40DD-AFC4-6F175D3DCCD1}">
              <a14:hiddenFill xmlns:a14="http://schemas.microsoft.com/office/drawing/2010/main" xmlns="">
                <a:solidFill>
                  <a:srgbClr val="FFFFFF"/>
                </a:solidFill>
              </a14:hiddenFill>
            </a:ext>
          </a:extLst>
        </p:spPr>
      </p:pic>
      <p:pic>
        <p:nvPicPr>
          <p:cNvPr id="9" name="Picture 5" descr="C:\Users\imendevell\Documents\Projects\Year 2\Concrete projects\GIN\FY12\FastTrack\Materials from NL\FT pictures\Fast-Track DSE\IMG_144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7201" y="4302280"/>
            <a:ext cx="2963247" cy="2222436"/>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5149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457201" y="1219200"/>
            <a:ext cx="8229600" cy="838200"/>
          </a:xfrm>
          <a:prstGeom prst="rect">
            <a:avLst/>
          </a:prstGeom>
        </p:spPr>
        <p:txBody>
          <a:bodyPr vert="horz" lIns="0" tIns="0" rIns="0" bIns="0" rtlCol="0" anchor="t" anchorCtr="0">
            <a:normAutofit/>
          </a:bodyPr>
          <a:lstStyle>
            <a:lvl1pPr algn="l" defTabSz="457200" rtl="0" eaLnBrk="1" latinLnBrk="0" hangingPunct="1">
              <a:spcBef>
                <a:spcPct val="0"/>
              </a:spcBef>
              <a:buNone/>
              <a:defRPr sz="3500" kern="1200">
                <a:solidFill>
                  <a:srgbClr val="E46F13"/>
                </a:solidFill>
                <a:latin typeface="+mj-lt"/>
                <a:ea typeface="+mj-ea"/>
                <a:cs typeface="+mj-cs"/>
              </a:defRPr>
            </a:lvl1pPr>
          </a:lstStyle>
          <a:p>
            <a:r>
              <a:rPr lang="es-ES_tradnl" sz="2800" b="1" dirty="0" smtClean="0">
                <a:solidFill>
                  <a:srgbClr val="C00000"/>
                </a:solidFill>
              </a:rPr>
              <a:t>¿Cómo inscribirse?</a:t>
            </a:r>
            <a:endParaRPr lang="es-ES_tradnl" sz="2800" b="1" dirty="0">
              <a:solidFill>
                <a:srgbClr val="C00000"/>
              </a:solidFill>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14</a:t>
            </a:fld>
            <a:endParaRPr lang="es-ES_tradnl" sz="900" dirty="0">
              <a:solidFill>
                <a:srgbClr val="002776"/>
              </a:solidFill>
            </a:endParaRPr>
          </a:p>
        </p:txBody>
      </p:sp>
      <p:sp>
        <p:nvSpPr>
          <p:cNvPr id="7" name="Text Placeholder 2"/>
          <p:cNvSpPr>
            <a:spLocks noGrp="1"/>
          </p:cNvSpPr>
          <p:nvPr>
            <p:ph type="body" sz="quarter" idx="10"/>
          </p:nvPr>
        </p:nvSpPr>
        <p:spPr>
          <a:xfrm>
            <a:off x="492179" y="1758280"/>
            <a:ext cx="8229600" cy="1742728"/>
          </a:xfrm>
        </p:spPr>
        <p:txBody>
          <a:bodyPr/>
          <a:lstStyle/>
          <a:p>
            <a:pPr algn="just"/>
            <a:r>
              <a:rPr lang="es-ES_tradnl" b="1" i="1" dirty="0" smtClean="0">
                <a:solidFill>
                  <a:schemeClr val="tx1"/>
                </a:solidFill>
              </a:rPr>
              <a:t>Condiciones para ser beneficiario: </a:t>
            </a:r>
          </a:p>
          <a:p>
            <a:pPr algn="just">
              <a:buFont typeface="Arial" panose="020B0604020202020204" pitchFamily="34" charset="0"/>
              <a:buChar char="•"/>
            </a:pPr>
            <a:r>
              <a:rPr lang="es-ES" dirty="0" smtClean="0">
                <a:solidFill>
                  <a:schemeClr val="tx1"/>
                </a:solidFill>
              </a:rPr>
              <a:t>Ser </a:t>
            </a:r>
            <a:r>
              <a:rPr lang="es-ES" dirty="0">
                <a:solidFill>
                  <a:schemeClr val="tx1"/>
                </a:solidFill>
              </a:rPr>
              <a:t>una Pyme o una empresa autónoma y cumplir con los requisitos establecidos en la normativa </a:t>
            </a:r>
            <a:r>
              <a:rPr lang="es-ES" dirty="0" smtClean="0">
                <a:solidFill>
                  <a:schemeClr val="tx1"/>
                </a:solidFill>
              </a:rPr>
              <a:t>vigente.</a:t>
            </a:r>
          </a:p>
          <a:p>
            <a:pPr algn="just">
              <a:buFont typeface="Arial" panose="020B0604020202020204" pitchFamily="34" charset="0"/>
              <a:buChar char="•"/>
            </a:pPr>
            <a:r>
              <a:rPr lang="es-ES" dirty="0" smtClean="0">
                <a:solidFill>
                  <a:schemeClr val="tx1"/>
                </a:solidFill>
              </a:rPr>
              <a:t>No </a:t>
            </a:r>
            <a:r>
              <a:rPr lang="es-ES" dirty="0">
                <a:solidFill>
                  <a:schemeClr val="tx1"/>
                </a:solidFill>
              </a:rPr>
              <a:t>estar incursa </a:t>
            </a:r>
            <a:r>
              <a:rPr lang="es-ES" dirty="0" smtClean="0">
                <a:solidFill>
                  <a:schemeClr val="tx1"/>
                </a:solidFill>
              </a:rPr>
              <a:t>en </a:t>
            </a:r>
            <a:r>
              <a:rPr lang="es-ES" dirty="0">
                <a:solidFill>
                  <a:schemeClr val="tx1"/>
                </a:solidFill>
              </a:rPr>
              <a:t>ninguna de las prohibiciones a que hace referencia el artículo 13 de la  Ley 38/2003, del 17 de noviembre, General de Subvenciones</a:t>
            </a:r>
            <a:endParaRPr lang="es-ES" dirty="0" smtClean="0">
              <a:solidFill>
                <a:schemeClr val="tx1"/>
              </a:solidFill>
            </a:endParaRPr>
          </a:p>
          <a:p>
            <a:pPr algn="just"/>
            <a:r>
              <a:rPr lang="es-ES" b="1" i="1" dirty="0" smtClean="0">
                <a:solidFill>
                  <a:schemeClr val="tx1"/>
                </a:solidFill>
              </a:rPr>
              <a:t>Obtención de solicitudes:</a:t>
            </a:r>
          </a:p>
          <a:p>
            <a:pPr algn="ctr">
              <a:spcAft>
                <a:spcPts val="600"/>
              </a:spcAft>
            </a:pPr>
            <a:r>
              <a:rPr lang="es-ES" b="1" i="1" dirty="0" smtClean="0">
                <a:solidFill>
                  <a:schemeClr val="tx1"/>
                </a:solidFill>
              </a:rPr>
              <a:t> </a:t>
            </a:r>
            <a:r>
              <a:rPr lang="es-ES" dirty="0" smtClean="0">
                <a:solidFill>
                  <a:schemeClr val="tx1"/>
                </a:solidFill>
                <a:hlinkClick r:id="rId4"/>
              </a:rPr>
              <a:t>http://www.eoi.es/portal/redepyme/noticia/2267/4-convocatoria-para-la-participacion-en-el-programa-de-aceleracion-de-empresas-de-sectores-estrategicos-de-sevilla-a-desarrollarse-en-sevilla-y-su-area-de-influencia</a:t>
            </a:r>
            <a:endParaRPr lang="es-ES" dirty="0" smtClean="0">
              <a:solidFill>
                <a:schemeClr val="tx1"/>
              </a:solidFill>
            </a:endParaRPr>
          </a:p>
          <a:p>
            <a:pPr>
              <a:spcAft>
                <a:spcPts val="600"/>
              </a:spcAft>
            </a:pPr>
            <a:r>
              <a:rPr lang="es-ES_tradnl" b="1" i="1" dirty="0">
                <a:solidFill>
                  <a:schemeClr val="tx1"/>
                </a:solidFill>
              </a:rPr>
              <a:t>Plazo de presentación: </a:t>
            </a:r>
            <a:r>
              <a:rPr lang="es-ES_tradnl" i="1" dirty="0">
                <a:solidFill>
                  <a:schemeClr val="tx1"/>
                </a:solidFill>
              </a:rPr>
              <a:t>convocatoria pública abierta hasta el 30 de abril </a:t>
            </a:r>
            <a:r>
              <a:rPr lang="es-ES_tradnl" i="1" dirty="0" smtClean="0">
                <a:solidFill>
                  <a:schemeClr val="tx1"/>
                </a:solidFill>
              </a:rPr>
              <a:t>(en fase de ampliación hasta </a:t>
            </a:r>
            <a:r>
              <a:rPr lang="es-ES_tradnl" i="1" dirty="0">
                <a:solidFill>
                  <a:schemeClr val="tx1"/>
                </a:solidFill>
              </a:rPr>
              <a:t>el 31 de mayo</a:t>
            </a:r>
            <a:r>
              <a:rPr lang="es-ES_tradnl" i="1" dirty="0" smtClean="0">
                <a:solidFill>
                  <a:schemeClr val="tx1"/>
                </a:solidFill>
              </a:rPr>
              <a:t>).</a:t>
            </a:r>
            <a:endParaRPr lang="es-ES" i="1" dirty="0">
              <a:solidFill>
                <a:schemeClr val="tx1"/>
              </a:solidFill>
            </a:endParaRPr>
          </a:p>
          <a:p>
            <a:r>
              <a:rPr lang="es-ES_tradnl" b="1" i="1" dirty="0" smtClean="0">
                <a:solidFill>
                  <a:schemeClr val="tx1"/>
                </a:solidFill>
              </a:rPr>
              <a:t>Forma de presentación: </a:t>
            </a:r>
            <a:r>
              <a:rPr lang="es-ES_tradnl" i="1" dirty="0" smtClean="0">
                <a:solidFill>
                  <a:schemeClr val="tx1"/>
                </a:solidFill>
              </a:rPr>
              <a:t>documentación correctamente cumplimentada y remisión  remitida  la dirección de correo </a:t>
            </a:r>
            <a:r>
              <a:rPr lang="es-ES" u="sng" dirty="0">
                <a:solidFill>
                  <a:schemeClr val="tx1"/>
                </a:solidFill>
                <a:hlinkClick r:id="rId5"/>
              </a:rPr>
              <a:t>sectoresestrategicos@eoi.es</a:t>
            </a:r>
            <a:r>
              <a:rPr lang="es-ES" dirty="0">
                <a:solidFill>
                  <a:schemeClr val="tx1"/>
                </a:solidFill>
              </a:rPr>
              <a:t>,</a:t>
            </a:r>
            <a:r>
              <a:rPr lang="es-ES_tradnl" dirty="0" smtClean="0">
                <a:solidFill>
                  <a:schemeClr val="tx1"/>
                </a:solidFill>
              </a:rPr>
              <a:t> </a:t>
            </a:r>
            <a:r>
              <a:rPr lang="es-ES_tradnl" dirty="0">
                <a:solidFill>
                  <a:schemeClr val="tx1"/>
                </a:solidFill>
              </a:rPr>
              <a:t>indicando en el </a:t>
            </a:r>
            <a:r>
              <a:rPr lang="es-ES_tradnl" i="1" dirty="0">
                <a:solidFill>
                  <a:schemeClr val="tx1"/>
                </a:solidFill>
              </a:rPr>
              <a:t>asunto </a:t>
            </a:r>
            <a:r>
              <a:rPr lang="es-ES" i="1" dirty="0">
                <a:solidFill>
                  <a:schemeClr val="tx1"/>
                </a:solidFill>
              </a:rPr>
              <a:t>“Acelera Sevilla Sectores Estratégicos”.</a:t>
            </a:r>
          </a:p>
          <a:p>
            <a:pPr algn="just"/>
            <a:endParaRPr lang="es-ES_tradnl" b="1" i="1" dirty="0" smtClean="0">
              <a:solidFill>
                <a:schemeClr val="tx1"/>
              </a:solidFill>
            </a:endParaRPr>
          </a:p>
          <a:p>
            <a:pPr algn="just"/>
            <a:endParaRPr lang="es-ES_tradnl" b="1" i="1" dirty="0">
              <a:solidFill>
                <a:schemeClr val="tx1"/>
              </a:solidFill>
            </a:endParaRPr>
          </a:p>
        </p:txBody>
      </p:sp>
    </p:spTree>
    <p:extLst>
      <p:ext uri="{BB962C8B-B14F-4D97-AF65-F5344CB8AC3E}">
        <p14:creationId xmlns:p14="http://schemas.microsoft.com/office/powerpoint/2010/main" xmlns="" val="2138791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57201" y="1219200"/>
            <a:ext cx="8229600" cy="838200"/>
          </a:xfrm>
          <a:prstGeom prst="rect">
            <a:avLst/>
          </a:prstGeom>
        </p:spPr>
        <p:txBody>
          <a:bodyPr vert="horz" lIns="0" tIns="0" rIns="0" bIns="0" rtlCol="0" anchor="t" anchorCtr="0">
            <a:normAutofit/>
          </a:bodyPr>
          <a:lstStyle>
            <a:lvl1pPr algn="l" defTabSz="457200" rtl="0" eaLnBrk="1" latinLnBrk="0" hangingPunct="1">
              <a:spcBef>
                <a:spcPct val="0"/>
              </a:spcBef>
              <a:buNone/>
              <a:defRPr sz="3500" kern="1200">
                <a:solidFill>
                  <a:srgbClr val="E46F13"/>
                </a:solidFill>
                <a:latin typeface="+mj-lt"/>
                <a:ea typeface="+mj-ea"/>
                <a:cs typeface="+mj-cs"/>
              </a:defRPr>
            </a:lvl1pPr>
          </a:lstStyle>
          <a:p>
            <a:pPr algn="ctr"/>
            <a:r>
              <a:rPr lang="es-ES_tradnl" sz="2800" b="1" dirty="0" smtClean="0">
                <a:solidFill>
                  <a:srgbClr val="C00000"/>
                </a:solidFill>
              </a:rPr>
              <a:t>MUCHAS GRACIAS</a:t>
            </a:r>
            <a:endParaRPr lang="es-ES_tradnl" sz="2800" b="1" dirty="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2600" y="644866"/>
            <a:ext cx="2841737" cy="359840"/>
          </a:xfrm>
          <a:prstGeom prst="rect">
            <a:avLst/>
          </a:prstGeom>
          <a:noFill/>
        </p:spPr>
        <p:txBody>
          <a:bodyPr wrap="square" lIns="82027" tIns="41014" rIns="82027" bIns="41014" rtlCol="0">
            <a:spAutoFit/>
          </a:bodyPr>
          <a:lstStyle/>
          <a:p>
            <a:r>
              <a:rPr lang="es-ES_tradnl" dirty="0" smtClean="0"/>
              <a:t>Con la colaboración de </a:t>
            </a:r>
            <a:endParaRPr lang="es-ES_tradnl" dirty="0"/>
          </a:p>
        </p:txBody>
      </p:sp>
      <p:pic>
        <p:nvPicPr>
          <p:cNvPr id="10" name="Imagen 9" descr="FEDER.png"/>
          <p:cNvPicPr>
            <a:picLocks noChangeAspect="1"/>
          </p:cNvPicPr>
          <p:nvPr/>
        </p:nvPicPr>
        <p:blipFill>
          <a:blip r:embed="rId3"/>
          <a:stretch>
            <a:fillRect/>
          </a:stretch>
        </p:blipFill>
        <p:spPr>
          <a:xfrm>
            <a:off x="2771800" y="1283453"/>
            <a:ext cx="3228676" cy="1294111"/>
          </a:xfrm>
          <a:prstGeom prst="rect">
            <a:avLst/>
          </a:prstGeom>
        </p:spPr>
      </p:pic>
      <p:pic>
        <p:nvPicPr>
          <p:cNvPr id="12" name="gráficos2"/>
          <p:cNvPicPr/>
          <p:nvPr/>
        </p:nvPicPr>
        <p:blipFill>
          <a:blip r:embed="rId4">
            <a:lum/>
            <a:alphaModFix/>
          </a:blip>
          <a:srcRect/>
          <a:stretch>
            <a:fillRect/>
          </a:stretch>
        </p:blipFill>
        <p:spPr>
          <a:xfrm>
            <a:off x="3243801" y="3210195"/>
            <a:ext cx="2284674" cy="550810"/>
          </a:xfrm>
          <a:prstGeom prst="rect">
            <a:avLst/>
          </a:prstGeom>
          <a:noFill/>
          <a:ln>
            <a:noFill/>
            <a:prstDash/>
          </a:ln>
        </p:spPr>
      </p:pic>
      <p:pic>
        <p:nvPicPr>
          <p:cNvPr id="9" name="Picture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75633" y="4638454"/>
            <a:ext cx="1621009" cy="806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06628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p:cNvSpPr>
            <a:spLocks noGrp="1"/>
          </p:cNvSpPr>
          <p:nvPr>
            <p:ph type="body" sz="quarter" idx="10"/>
          </p:nvPr>
        </p:nvSpPr>
        <p:spPr>
          <a:xfrm>
            <a:off x="457200" y="1916832"/>
            <a:ext cx="8244000" cy="2754868"/>
          </a:xfrm>
        </p:spPr>
        <p:txBody>
          <a:bodyPr>
            <a:normAutofit fontScale="85000" lnSpcReduction="20000"/>
          </a:bodyPr>
          <a:lstStyle/>
          <a:p>
            <a:r>
              <a:rPr lang="es-ES_tradnl" dirty="0" smtClean="0"/>
              <a:t>¿Qué es Acelera Sevilla – Sectores Estratégicos?</a:t>
            </a:r>
          </a:p>
          <a:p>
            <a:r>
              <a:rPr lang="es-ES_tradnl" dirty="0" smtClean="0"/>
              <a:t>¿Cuáles son los objetivos de este programa?</a:t>
            </a:r>
          </a:p>
          <a:p>
            <a:r>
              <a:rPr lang="es-ES_tradnl" dirty="0" smtClean="0"/>
              <a:t>¿Y yo que gano?</a:t>
            </a:r>
          </a:p>
          <a:p>
            <a:r>
              <a:rPr lang="es-ES_tradnl" dirty="0" smtClean="0"/>
              <a:t>¿Qué se va a hacer?</a:t>
            </a:r>
          </a:p>
          <a:p>
            <a:r>
              <a:rPr lang="es-ES_tradnl" dirty="0" smtClean="0"/>
              <a:t>¿Y cómo?</a:t>
            </a:r>
          </a:p>
          <a:p>
            <a:r>
              <a:rPr lang="es-ES_tradnl" dirty="0" smtClean="0"/>
              <a:t>¿Qué voy a recibir? </a:t>
            </a:r>
          </a:p>
          <a:p>
            <a:r>
              <a:rPr lang="es-ES_tradnl" dirty="0" smtClean="0"/>
              <a:t>Metodología de Trabajo y Organización</a:t>
            </a:r>
          </a:p>
          <a:p>
            <a:r>
              <a:rPr lang="es-ES_tradnl" dirty="0" smtClean="0"/>
              <a:t>Ejemplo de sesiones de </a:t>
            </a:r>
            <a:r>
              <a:rPr lang="es-ES_tradnl" dirty="0" err="1" smtClean="0"/>
              <a:t>Fast</a:t>
            </a:r>
            <a:r>
              <a:rPr lang="es-ES_tradnl" dirty="0" smtClean="0"/>
              <a:t> </a:t>
            </a:r>
            <a:r>
              <a:rPr lang="es-ES_tradnl" dirty="0" err="1" smtClean="0"/>
              <a:t>Track</a:t>
            </a:r>
            <a:endParaRPr lang="es-ES_tradnl" dirty="0" smtClean="0"/>
          </a:p>
          <a:p>
            <a:r>
              <a:rPr lang="es-ES_tradnl" dirty="0" smtClean="0"/>
              <a:t>¿Cómo inscribirse?</a:t>
            </a:r>
            <a:endParaRPr lang="es-ES_tradnl" dirty="0"/>
          </a:p>
        </p:txBody>
      </p:sp>
      <p:sp>
        <p:nvSpPr>
          <p:cNvPr id="2" name="Title 1"/>
          <p:cNvSpPr>
            <a:spLocks noGrp="1"/>
          </p:cNvSpPr>
          <p:nvPr>
            <p:ph type="title"/>
          </p:nvPr>
        </p:nvSpPr>
        <p:spPr/>
        <p:txBody>
          <a:bodyPr/>
          <a:lstStyle/>
          <a:p>
            <a:r>
              <a:rPr lang="es-ES_tradnl" dirty="0" smtClean="0">
                <a:solidFill>
                  <a:srgbClr val="C00000"/>
                </a:solidFill>
              </a:rPr>
              <a:t>Contenidos</a:t>
            </a:r>
            <a:endParaRPr lang="es-ES_tradnl" dirty="0">
              <a:solidFill>
                <a:srgbClr val="C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15087" y="5718574"/>
            <a:ext cx="1621009" cy="806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ES_tradnl" sz="2800" b="1" dirty="0" smtClean="0">
                <a:solidFill>
                  <a:srgbClr val="C00000"/>
                </a:solidFill>
              </a:rPr>
              <a:t>¿Qué es Acelera Sevilla – Sectores Estratégicos?</a:t>
            </a:r>
            <a:endParaRPr lang="es-ES_tradnl" sz="2800" b="1" dirty="0">
              <a:solidFill>
                <a:srgbClr val="C00000"/>
              </a:solidFill>
            </a:endParaRPr>
          </a:p>
        </p:txBody>
      </p:sp>
      <p:sp>
        <p:nvSpPr>
          <p:cNvPr id="5" name="Rectangle 4"/>
          <p:cNvSpPr/>
          <p:nvPr/>
        </p:nvSpPr>
        <p:spPr>
          <a:xfrm>
            <a:off x="457200" y="2276873"/>
            <a:ext cx="8363272" cy="2086709"/>
          </a:xfrm>
          <a:prstGeom prst="rect">
            <a:avLst/>
          </a:prstGeom>
        </p:spPr>
        <p:txBody>
          <a:bodyPr wrap="square" lIns="91426" tIns="45712" rIns="91426" bIns="45712">
            <a:spAutoFit/>
          </a:bodyPr>
          <a:lstStyle/>
          <a:p>
            <a:pPr algn="just">
              <a:spcBef>
                <a:spcPct val="20000"/>
              </a:spcBef>
            </a:pPr>
            <a:r>
              <a:rPr lang="es-ES_tradnl" dirty="0" smtClean="0">
                <a:latin typeface="Trebuchet MS"/>
                <a:cs typeface="Trebuchet MS"/>
              </a:rPr>
              <a:t>La EOI junto al Ayuntamiento de Sevilla en el marco de acciones promovidas dentro del Programa RISC, convoca el “Programa de Aceleración de Empresas de Sectores Estratégicos de Sevilla”, con la idea de fomentar e impulsar las acciones encaminadas a mejorar la competitividad empresarial a través de estrategias de aceleración de productos en las pymes de Sevilla y su área de influencia.</a:t>
            </a:r>
          </a:p>
          <a:p>
            <a:pPr algn="just">
              <a:spcBef>
                <a:spcPct val="20000"/>
              </a:spcBef>
            </a:pPr>
            <a:r>
              <a:rPr lang="es-ES_tradnl" dirty="0" smtClean="0">
                <a:latin typeface="Trebuchet MS"/>
                <a:cs typeface="Trebuchet MS"/>
              </a:rPr>
              <a:t> </a:t>
            </a:r>
            <a:endParaRPr lang="es-ES_tradnl" dirty="0">
              <a:latin typeface="Trebuchet MS"/>
              <a:cs typeface="Trebuchet M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4</a:t>
            </a:fld>
            <a:endParaRPr lang="es-ES_tradnl" sz="900" dirty="0">
              <a:solidFill>
                <a:srgbClr val="002776"/>
              </a:solidFill>
            </a:endParaRPr>
          </a:p>
        </p:txBody>
      </p:sp>
    </p:spTree>
    <p:extLst>
      <p:ext uri="{BB962C8B-B14F-4D97-AF65-F5344CB8AC3E}">
        <p14:creationId xmlns:p14="http://schemas.microsoft.com/office/powerpoint/2010/main" xmlns="" val="3688694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800" b="1" dirty="0" smtClean="0">
                <a:solidFill>
                  <a:srgbClr val="C00000"/>
                </a:solidFill>
              </a:rPr>
              <a:t>¿Cuáles son los objetivos de este Programa?</a:t>
            </a:r>
            <a:endParaRPr lang="es-ES_tradnl" sz="2800" b="1" dirty="0">
              <a:solidFill>
                <a:srgbClr val="C00000"/>
              </a:solidFill>
            </a:endParaRPr>
          </a:p>
        </p:txBody>
      </p:sp>
      <p:grpSp>
        <p:nvGrpSpPr>
          <p:cNvPr id="4" name="Group 3"/>
          <p:cNvGrpSpPr/>
          <p:nvPr/>
        </p:nvGrpSpPr>
        <p:grpSpPr>
          <a:xfrm>
            <a:off x="611562" y="3200502"/>
            <a:ext cx="7920879" cy="2927929"/>
            <a:chOff x="1928585" y="2732855"/>
            <a:chExt cx="5928080" cy="3094024"/>
          </a:xfrm>
        </p:grpSpPr>
        <p:sp>
          <p:nvSpPr>
            <p:cNvPr id="6" name="Rectangle 5"/>
            <p:cNvSpPr/>
            <p:nvPr/>
          </p:nvSpPr>
          <p:spPr>
            <a:xfrm>
              <a:off x="1992185" y="2732855"/>
              <a:ext cx="5864480" cy="3094024"/>
            </a:xfrm>
            <a:prstGeom prst="rect">
              <a:avLst/>
            </a:prstGeom>
            <a:noFill/>
            <a:ln w="15875">
              <a:solidFill>
                <a:schemeClr val="bg1"/>
              </a:solidFill>
            </a:ln>
          </p:spPr>
          <p:txBody>
            <a:bodyPr wrap="square" lIns="110688" tIns="55346" rIns="110688" bIns="55346">
              <a:spAutoFit/>
            </a:bodyPr>
            <a:lstStyle/>
            <a:p>
              <a:pPr marL="371416" indent="-285704">
                <a:buFont typeface="Arial" panose="020B0604020202020204" pitchFamily="34" charset="0"/>
                <a:buChar char="•"/>
              </a:pPr>
              <a:endParaRPr lang="es-ES_tradnl" sz="1200" b="1" dirty="0" smtClean="0">
                <a:cs typeface="Arial" pitchFamily="34" charset="0"/>
              </a:endParaRPr>
            </a:p>
            <a:p>
              <a:pPr marL="371416" indent="-285704">
                <a:buFont typeface="Arial" panose="020B0604020202020204" pitchFamily="34" charset="0"/>
                <a:buChar char="•"/>
              </a:pPr>
              <a:endParaRPr lang="es-ES_tradnl" sz="1200" b="1" dirty="0" smtClean="0">
                <a:cs typeface="Arial" pitchFamily="34" charset="0"/>
              </a:endParaRPr>
            </a:p>
            <a:p>
              <a:pPr marL="371416" indent="-285704">
                <a:buFont typeface="Arial" panose="020B0604020202020204" pitchFamily="34" charset="0"/>
                <a:buChar char="•"/>
              </a:pPr>
              <a:endParaRPr lang="es-ES_tradnl" sz="1200" b="1" dirty="0" smtClean="0">
                <a:cs typeface="Arial" pitchFamily="34" charset="0"/>
              </a:endParaRPr>
            </a:p>
            <a:p>
              <a:pPr>
                <a:lnSpc>
                  <a:spcPct val="150000"/>
                </a:lnSpc>
              </a:pPr>
              <a:r>
                <a:rPr lang="es-ES_tradnl" sz="1600" dirty="0" smtClean="0"/>
                <a:t>El proyecto tiene como objetivo principales el </a:t>
              </a:r>
              <a:r>
                <a:rPr lang="es-ES_tradnl" sz="1600" b="1" dirty="0" smtClean="0"/>
                <a:t>asesoramiento a </a:t>
              </a:r>
              <a:r>
                <a:rPr lang="es-ES_tradnl" b="1" dirty="0" smtClean="0"/>
                <a:t>40 pymes </a:t>
              </a:r>
              <a:r>
                <a:rPr lang="es-ES_tradnl" sz="1600" b="1" dirty="0" smtClean="0"/>
                <a:t>de Sevilla y su área de influencia </a:t>
              </a:r>
              <a:r>
                <a:rPr lang="es-ES_tradnl" sz="1600" dirty="0" smtClean="0"/>
                <a:t>a través de la mejora de su competitividad mediante la puesta en práctica de una metodología destinada a optimizar el proceso de aceleración del crecimiento de las Pymes, analizando su idea de negocio innovadora para posteriormente definir o seleccionar sus principales retos, investigar las posibilidades alternativas, y definir el modelo de negocio que permita llevar al mercado las soluciones obtenidas. </a:t>
              </a:r>
              <a:endParaRPr lang="es-ES_tradnl" sz="1600" dirty="0"/>
            </a:p>
          </p:txBody>
        </p:sp>
        <p:sp>
          <p:nvSpPr>
            <p:cNvPr id="7" name="Pentagon 6"/>
            <p:cNvSpPr/>
            <p:nvPr/>
          </p:nvSpPr>
          <p:spPr>
            <a:xfrm rot="5400000">
              <a:off x="4681462" y="243177"/>
              <a:ext cx="358725" cy="5864480"/>
            </a:xfrm>
            <a:prstGeom prst="homePlate">
              <a:avLst>
                <a:gd name="adj" fmla="val 6551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8" name="Rounded Rectangle 7"/>
          <p:cNvSpPr/>
          <p:nvPr/>
        </p:nvSpPr>
        <p:spPr bwMode="auto">
          <a:xfrm>
            <a:off x="167674" y="1772817"/>
            <a:ext cx="8896350" cy="1050877"/>
          </a:xfrm>
          <a:prstGeom prst="round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9986" tIns="89986" rIns="89986" bIns="89986" numCol="1" rtlCol="0" anchor="ctr" anchorCtr="0" compatLnSpc="1">
            <a:prstTxWarp prst="textNoShape">
              <a:avLst/>
            </a:prstTxWarp>
          </a:bodyPr>
          <a:lstStyle/>
          <a:p>
            <a:pPr algn="ctr">
              <a:lnSpc>
                <a:spcPts val="1600"/>
              </a:lnSpc>
              <a:spcBef>
                <a:spcPts val="600"/>
              </a:spcBef>
              <a:defRPr/>
            </a:pPr>
            <a:r>
              <a:rPr lang="es-ES_tradnl" kern="0" dirty="0" smtClean="0">
                <a:solidFill>
                  <a:schemeClr val="bg2"/>
                </a:solidFill>
                <a:latin typeface="Arial"/>
                <a:ea typeface="Arial" pitchFamily="34" charset="0"/>
                <a:cs typeface="Times New Roman" pitchFamily="18" charset="0"/>
              </a:rPr>
              <a:t>El presente proyecto tiene como objetivo </a:t>
            </a:r>
            <a:r>
              <a:rPr lang="es-ES_tradnl" b="1" dirty="0" smtClean="0">
                <a:latin typeface="Arial" panose="020B0604020202020204" pitchFamily="34" charset="0"/>
                <a:cs typeface="Arial" panose="020B0604020202020204" pitchFamily="34" charset="0"/>
              </a:rPr>
              <a:t>Impulsar la madurez competitiva de los proyectos seleccionados a través del asesoramiento y aceleración de empresas, conduciéndolos desde la fase de prototipo hasta la de desarrollo, obteniendo proyectos financiables por otros inversores.</a:t>
            </a:r>
            <a:endParaRPr lang="es-ES_tradnl" b="1" kern="0" dirty="0">
              <a:solidFill>
                <a:schemeClr val="bg2"/>
              </a:solidFill>
              <a:latin typeface="Arial" panose="020B0604020202020204" pitchFamily="34" charset="0"/>
              <a:ea typeface="Arial" pitchFamily="34" charset="0"/>
              <a:cs typeface="Arial" panose="020B0604020202020204" pitchFamily="34" charset="0"/>
            </a:endParaRPr>
          </a:p>
        </p:txBody>
      </p:sp>
      <p:sp>
        <p:nvSpPr>
          <p:cNvPr id="9" name="Rectangle 8"/>
          <p:cNvSpPr>
            <a:spLocks noChangeArrowheads="1"/>
          </p:cNvSpPr>
          <p:nvPr/>
        </p:nvSpPr>
        <p:spPr bwMode="auto">
          <a:xfrm>
            <a:off x="1655967" y="3011273"/>
            <a:ext cx="5864480" cy="38705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lIns="104051" tIns="52026" rIns="104051" bIns="52026" rtlCol="0" anchor="ctr"/>
          <a:lstStyle/>
          <a:p>
            <a:pPr marL="16258" indent="-16258" algn="ctr" defTabSz="1186610"/>
            <a:r>
              <a:rPr lang="es-ES_tradnl" sz="1600" b="1" i="1" dirty="0" smtClean="0">
                <a:solidFill>
                  <a:schemeClr val="tx2"/>
                </a:solidFill>
              </a:rPr>
              <a:t>Objetivos del programa</a:t>
            </a:r>
            <a:endParaRPr lang="es-ES_tradnl" sz="1600" b="1" i="1" dirty="0">
              <a:solidFill>
                <a:schemeClr val="tx2"/>
              </a:solidFill>
              <a:latin typeface="Aria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5</a:t>
            </a:fld>
            <a:endParaRPr lang="es-ES_tradnl" sz="900" dirty="0">
              <a:solidFill>
                <a:srgbClr val="002776"/>
              </a:solidFill>
            </a:endParaRPr>
          </a:p>
        </p:txBody>
      </p:sp>
    </p:spTree>
    <p:extLst>
      <p:ext uri="{BB962C8B-B14F-4D97-AF65-F5344CB8AC3E}">
        <p14:creationId xmlns:p14="http://schemas.microsoft.com/office/powerpoint/2010/main" xmlns="" val="2942227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5" y="1988840"/>
            <a:ext cx="8229600" cy="3384376"/>
          </a:xfrm>
        </p:spPr>
        <p:txBody>
          <a:bodyPr>
            <a:noAutofit/>
          </a:bodyPr>
          <a:lstStyle/>
          <a:p>
            <a:r>
              <a:rPr lang="es-ES_tradnl" sz="2400" dirty="0" smtClean="0">
                <a:solidFill>
                  <a:schemeClr val="tx1"/>
                </a:solidFill>
              </a:rPr>
              <a:t>1.- Aterrizar una idea o un proyecto de negocio no maduro.</a:t>
            </a:r>
            <a:br>
              <a:rPr lang="es-ES_tradnl" sz="2400" dirty="0" smtClean="0">
                <a:solidFill>
                  <a:schemeClr val="tx1"/>
                </a:solidFill>
              </a:rPr>
            </a:br>
            <a:r>
              <a:rPr lang="es-ES_tradnl" sz="2400" dirty="0" smtClean="0">
                <a:solidFill>
                  <a:schemeClr val="tx1"/>
                </a:solidFill>
              </a:rPr>
              <a:t>2.- Elevar la capacidad competitiva de los proyectos presentados.</a:t>
            </a:r>
            <a:br>
              <a:rPr lang="es-ES_tradnl" sz="2400" dirty="0" smtClean="0">
                <a:solidFill>
                  <a:schemeClr val="tx1"/>
                </a:solidFill>
              </a:rPr>
            </a:br>
            <a:r>
              <a:rPr lang="es-ES_tradnl" sz="2400" dirty="0" smtClean="0">
                <a:solidFill>
                  <a:schemeClr val="tx1"/>
                </a:solidFill>
              </a:rPr>
              <a:t>3.- Mejorar las habilidades del equipo gestor concernientes al diseño de modelos de negocio de alto potencial de crecimiento y desarrollo de productos viables.</a:t>
            </a:r>
            <a:br>
              <a:rPr lang="es-ES_tradnl" sz="2400" dirty="0" smtClean="0">
                <a:solidFill>
                  <a:schemeClr val="tx1"/>
                </a:solidFill>
              </a:rPr>
            </a:br>
            <a:r>
              <a:rPr lang="es-ES_tradnl" sz="2400" dirty="0" smtClean="0">
                <a:solidFill>
                  <a:schemeClr val="tx1"/>
                </a:solidFill>
              </a:rPr>
              <a:t>4.- Incorporación de metodologías ágiles de aceleración de modelos disruptivos para la innovación</a:t>
            </a:r>
            <a:br>
              <a:rPr lang="es-ES_tradnl" sz="2400" dirty="0" smtClean="0">
                <a:solidFill>
                  <a:schemeClr val="tx1"/>
                </a:solidFill>
              </a:rPr>
            </a:br>
            <a:endParaRPr lang="es-ES_tradnl" sz="2400" dirty="0">
              <a:solidFill>
                <a:schemeClr val="tx1"/>
              </a:solidFill>
            </a:endParaRPr>
          </a:p>
        </p:txBody>
      </p:sp>
      <p:sp>
        <p:nvSpPr>
          <p:cNvPr id="8" name="Título 1"/>
          <p:cNvSpPr txBox="1">
            <a:spLocks/>
          </p:cNvSpPr>
          <p:nvPr/>
        </p:nvSpPr>
        <p:spPr>
          <a:xfrm>
            <a:off x="457201" y="1219200"/>
            <a:ext cx="8229600" cy="838200"/>
          </a:xfrm>
          <a:prstGeom prst="rect">
            <a:avLst/>
          </a:prstGeom>
        </p:spPr>
        <p:txBody>
          <a:bodyPr vert="horz" lIns="0" tIns="0" rIns="0" bIns="0" rtlCol="0" anchor="t" anchorCtr="0">
            <a:normAutofit/>
          </a:bodyPr>
          <a:lstStyle>
            <a:lvl1pPr algn="l" defTabSz="457200" rtl="0" eaLnBrk="1" latinLnBrk="0" hangingPunct="1">
              <a:spcBef>
                <a:spcPct val="0"/>
              </a:spcBef>
              <a:buNone/>
              <a:defRPr sz="3500" kern="1200">
                <a:solidFill>
                  <a:srgbClr val="E46F13"/>
                </a:solidFill>
                <a:latin typeface="+mj-lt"/>
                <a:ea typeface="+mj-ea"/>
                <a:cs typeface="+mj-cs"/>
              </a:defRPr>
            </a:lvl1pPr>
          </a:lstStyle>
          <a:p>
            <a:r>
              <a:rPr lang="es-ES_tradnl" sz="2800" b="1" dirty="0" smtClean="0">
                <a:solidFill>
                  <a:srgbClr val="C00000"/>
                </a:solidFill>
              </a:rPr>
              <a:t>¿Y yo que gano?</a:t>
            </a:r>
            <a:endParaRPr lang="es-ES_tradnl" sz="2800" b="1" dirty="0">
              <a:solidFill>
                <a:srgbClr val="C00000"/>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6</a:t>
            </a:fld>
            <a:endParaRPr lang="es-ES_tradnl" sz="900" dirty="0">
              <a:solidFill>
                <a:srgbClr val="002776"/>
              </a:solidFill>
            </a:endParaRPr>
          </a:p>
        </p:txBody>
      </p:sp>
    </p:spTree>
    <p:extLst>
      <p:ext uri="{BB962C8B-B14F-4D97-AF65-F5344CB8AC3E}">
        <p14:creationId xmlns:p14="http://schemas.microsoft.com/office/powerpoint/2010/main" xmlns="" val="1673790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457201" y="1219200"/>
            <a:ext cx="8229600" cy="838200"/>
          </a:xfrm>
          <a:prstGeom prst="rect">
            <a:avLst/>
          </a:prstGeom>
        </p:spPr>
        <p:txBody>
          <a:bodyPr vert="horz" lIns="0" tIns="0" rIns="0" bIns="0" rtlCol="0" anchor="t" anchorCtr="0">
            <a:normAutofit/>
          </a:bodyPr>
          <a:lstStyle>
            <a:defPPr>
              <a:defRPr lang="es-ES_tradnl"/>
            </a:defPPr>
            <a:lvl1pPr defTabSz="457200">
              <a:spcBef>
                <a:spcPct val="0"/>
              </a:spcBef>
              <a:buNone/>
              <a:defRPr sz="2800" b="1">
                <a:solidFill>
                  <a:srgbClr val="C00000"/>
                </a:solidFill>
                <a:latin typeface="+mj-lt"/>
                <a:ea typeface="+mj-ea"/>
                <a:cs typeface="+mj-cs"/>
              </a:defRPr>
            </a:lvl1pPr>
          </a:lstStyle>
          <a:p>
            <a:r>
              <a:rPr lang="es-ES_tradnl" dirty="0" smtClean="0"/>
              <a:t>Deloitte </a:t>
            </a:r>
            <a:r>
              <a:rPr lang="es-ES_tradnl" dirty="0" err="1" smtClean="0"/>
              <a:t>Innovation</a:t>
            </a:r>
            <a:r>
              <a:rPr lang="es-ES_tradnl" dirty="0" smtClean="0"/>
              <a:t> </a:t>
            </a:r>
            <a:r>
              <a:rPr lang="es-ES_tradnl" dirty="0" err="1" smtClean="0"/>
              <a:t>Fast</a:t>
            </a:r>
            <a:r>
              <a:rPr lang="es-ES_tradnl" dirty="0" smtClean="0"/>
              <a:t> </a:t>
            </a:r>
            <a:r>
              <a:rPr lang="es-ES_tradnl" dirty="0" err="1" smtClean="0"/>
              <a:t>Track</a:t>
            </a:r>
            <a:endParaRPr lang="es-ES_tradnl" dirty="0"/>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7</a:t>
            </a:fld>
            <a:endParaRPr lang="es-ES_tradnl" sz="900" dirty="0">
              <a:solidFill>
                <a:srgbClr val="002776"/>
              </a:solidFill>
            </a:endParaRPr>
          </a:p>
        </p:txBody>
      </p:sp>
      <p:sp>
        <p:nvSpPr>
          <p:cNvPr id="7" name="Rectangle 6">
            <a:hlinkClick r:id="rId5"/>
          </p:cNvPr>
          <p:cNvSpPr/>
          <p:nvPr/>
        </p:nvSpPr>
        <p:spPr>
          <a:xfrm>
            <a:off x="1403648" y="2057400"/>
            <a:ext cx="6595167" cy="381987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_tradnl" dirty="0"/>
          </a:p>
        </p:txBody>
      </p:sp>
      <p:pic>
        <p:nvPicPr>
          <p:cNvPr id="2" name="FastTrack">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1043608" y="1845451"/>
            <a:ext cx="7197448" cy="4054900"/>
          </a:xfrm>
          <a:prstGeom prst="rect">
            <a:avLst/>
          </a:prstGeom>
        </p:spPr>
      </p:pic>
    </p:spTree>
    <p:extLst>
      <p:ext uri="{BB962C8B-B14F-4D97-AF65-F5344CB8AC3E}">
        <p14:creationId xmlns:p14="http://schemas.microsoft.com/office/powerpoint/2010/main" xmlns="" val="3841730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xmlns="" val="4167917788"/>
              </p:ext>
            </p:extLst>
          </p:nvPr>
        </p:nvGraphicFramePr>
        <p:xfrm>
          <a:off x="755576" y="1484785"/>
          <a:ext cx="763284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a:spLocks noGrp="1"/>
          </p:cNvSpPr>
          <p:nvPr>
            <p:ph type="title"/>
          </p:nvPr>
        </p:nvSpPr>
        <p:spPr>
          <a:xfrm>
            <a:off x="457201" y="1219200"/>
            <a:ext cx="8229600" cy="838200"/>
          </a:xfrm>
        </p:spPr>
        <p:txBody>
          <a:bodyPr>
            <a:normAutofit/>
          </a:bodyPr>
          <a:lstStyle/>
          <a:p>
            <a:r>
              <a:rPr lang="es-ES_tradnl" sz="2800" b="1" dirty="0" smtClean="0">
                <a:solidFill>
                  <a:srgbClr val="C00000"/>
                </a:solidFill>
              </a:rPr>
              <a:t>¿Y cómo?</a:t>
            </a:r>
            <a:endParaRPr lang="es-ES_tradnl" sz="2800" b="1" dirty="0">
              <a:solidFill>
                <a:srgbClr val="C00000"/>
              </a:solidFill>
            </a:endParaRPr>
          </a:p>
        </p:txBody>
      </p:sp>
      <p:pic>
        <p:nvPicPr>
          <p:cNvPr id="5"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8</a:t>
            </a:fld>
            <a:endParaRPr lang="es-ES_tradnl" sz="900" dirty="0">
              <a:solidFill>
                <a:srgbClr val="002776"/>
              </a:solidFill>
            </a:endParaRPr>
          </a:p>
        </p:txBody>
      </p:sp>
    </p:spTree>
    <p:extLst>
      <p:ext uri="{BB962C8B-B14F-4D97-AF65-F5344CB8AC3E}">
        <p14:creationId xmlns:p14="http://schemas.microsoft.com/office/powerpoint/2010/main" xmlns="" val="2286545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457201" y="1219200"/>
            <a:ext cx="8229600" cy="838200"/>
          </a:xfrm>
        </p:spPr>
        <p:txBody>
          <a:bodyPr>
            <a:normAutofit fontScale="90000"/>
          </a:bodyPr>
          <a:lstStyle/>
          <a:p>
            <a:r>
              <a:rPr lang="es-ES_tradnl" sz="2800" b="1" dirty="0" smtClean="0">
                <a:solidFill>
                  <a:srgbClr val="C00000"/>
                </a:solidFill>
              </a:rPr>
              <a:t>¿Qué voy a recibir?</a:t>
            </a:r>
            <a:br>
              <a:rPr lang="es-ES_tradnl" sz="2800" b="1" dirty="0" smtClean="0">
                <a:solidFill>
                  <a:srgbClr val="C00000"/>
                </a:solidFill>
              </a:rPr>
            </a:br>
            <a:r>
              <a:rPr lang="es-ES_tradnl" sz="1600" b="1" dirty="0" smtClean="0">
                <a:solidFill>
                  <a:schemeClr val="tx1"/>
                </a:solidFill>
              </a:rPr>
              <a:t/>
            </a:r>
            <a:br>
              <a:rPr lang="es-ES_tradnl" sz="1600" b="1" dirty="0" smtClean="0">
                <a:solidFill>
                  <a:schemeClr val="tx1"/>
                </a:solidFill>
              </a:rPr>
            </a:br>
            <a:endParaRPr lang="es-ES_tradnl" sz="1600" b="1"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98815" y="64779"/>
            <a:ext cx="1109689" cy="1021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Trapezoid 31"/>
          <p:cNvSpPr/>
          <p:nvPr/>
        </p:nvSpPr>
        <p:spPr bwMode="auto">
          <a:xfrm rot="10800000">
            <a:off x="6012160" y="2429031"/>
            <a:ext cx="2136248" cy="181908"/>
          </a:xfrm>
          <a:prstGeom prst="trapezoid">
            <a:avLst>
              <a:gd name="adj" fmla="val 119107"/>
            </a:avLst>
          </a:prstGeom>
          <a:gradFill flip="none" rotWithShape="1">
            <a:gsLst>
              <a:gs pos="0">
                <a:srgbClr val="B8E3F3"/>
              </a:gs>
              <a:gs pos="100000">
                <a:srgbClr val="FFFFFF"/>
              </a:gs>
            </a:gsLst>
            <a:lin ang="16200000" scaled="1"/>
            <a:tileRect/>
          </a:gradFill>
          <a:ln w="19050" cap="flat" cmpd="sng" algn="ctr">
            <a:noFill/>
            <a:prstDash val="solid"/>
            <a:round/>
            <a:headEnd type="none" w="med" len="med"/>
            <a:tailEnd type="none" w="med" len="med"/>
          </a:ln>
          <a:effectLst/>
        </p:spPr>
        <p:txBody>
          <a:bodyPr vert="horz" wrap="none" lIns="91440" tIns="91440" rIns="91440" bIns="45720" numCol="1" rtlCol="0" anchor="ctr" anchorCtr="0" compatLnSpc="1">
            <a:prstTxWarp prst="textNoShape">
              <a:avLst/>
            </a:prstTxWarp>
          </a:bodyPr>
          <a:lstStyle/>
          <a:p>
            <a:pPr marL="119063" marR="0" lvl="0" indent="-119063" algn="ctr" defTabSz="914400" eaLnBrk="1" fontAlgn="auto" latinLnBrk="0" hangingPunct="1">
              <a:lnSpc>
                <a:spcPct val="85000"/>
              </a:lnSpc>
              <a:spcBef>
                <a:spcPts val="0"/>
              </a:spcBef>
              <a:spcAft>
                <a:spcPts val="0"/>
              </a:spcAft>
              <a:buClr>
                <a:srgbClr val="4066B2"/>
              </a:buClr>
              <a:buSzTx/>
              <a:buFont typeface="Wingdings" pitchFamily="2" charset="2"/>
              <a:buChar char="§"/>
              <a:tabLst/>
              <a:defRPr/>
            </a:pPr>
            <a:endParaRPr kumimoji="0" lang="es-ES_tradnl" sz="1400" b="1" i="0" u="none" strike="noStrike" kern="0" cap="none" spc="0" normalizeH="0" baseline="0" noProof="0" dirty="0" smtClean="0">
              <a:ln>
                <a:noFill/>
              </a:ln>
              <a:solidFill>
                <a:srgbClr val="000000"/>
              </a:solidFill>
              <a:effectLst/>
              <a:uLnTx/>
              <a:uFillTx/>
            </a:endParaRPr>
          </a:p>
        </p:txBody>
      </p:sp>
      <p:sp>
        <p:nvSpPr>
          <p:cNvPr id="33" name="Trapezoid 32"/>
          <p:cNvSpPr/>
          <p:nvPr/>
        </p:nvSpPr>
        <p:spPr bwMode="auto">
          <a:xfrm rot="10800000">
            <a:off x="3714306" y="2429031"/>
            <a:ext cx="2136248" cy="181908"/>
          </a:xfrm>
          <a:prstGeom prst="trapezoid">
            <a:avLst>
              <a:gd name="adj" fmla="val 119107"/>
            </a:avLst>
          </a:prstGeom>
          <a:gradFill flip="none" rotWithShape="1">
            <a:gsLst>
              <a:gs pos="0">
                <a:srgbClr val="B8E3F3"/>
              </a:gs>
              <a:gs pos="100000">
                <a:srgbClr val="FFFFFF"/>
              </a:gs>
            </a:gsLst>
            <a:lin ang="16200000" scaled="1"/>
            <a:tileRect/>
          </a:gradFill>
          <a:ln w="19050" cap="flat" cmpd="sng" algn="ctr">
            <a:noFill/>
            <a:prstDash val="solid"/>
            <a:round/>
            <a:headEnd type="none" w="med" len="med"/>
            <a:tailEnd type="none" w="med" len="med"/>
          </a:ln>
          <a:effectLst/>
        </p:spPr>
        <p:txBody>
          <a:bodyPr vert="horz" wrap="none" lIns="91440" tIns="91440" rIns="91440" bIns="45720" numCol="1" rtlCol="0" anchor="ctr" anchorCtr="0" compatLnSpc="1">
            <a:prstTxWarp prst="textNoShape">
              <a:avLst/>
            </a:prstTxWarp>
          </a:bodyPr>
          <a:lstStyle/>
          <a:p>
            <a:pPr marL="119063" marR="0" lvl="0" indent="-119063" algn="ctr" defTabSz="914400" eaLnBrk="1" fontAlgn="auto" latinLnBrk="0" hangingPunct="1">
              <a:lnSpc>
                <a:spcPct val="85000"/>
              </a:lnSpc>
              <a:spcBef>
                <a:spcPts val="0"/>
              </a:spcBef>
              <a:spcAft>
                <a:spcPts val="0"/>
              </a:spcAft>
              <a:buClr>
                <a:srgbClr val="4066B2"/>
              </a:buClr>
              <a:buSzTx/>
              <a:buFont typeface="Wingdings" pitchFamily="2" charset="2"/>
              <a:buChar char="§"/>
              <a:tabLst/>
              <a:defRPr/>
            </a:pPr>
            <a:endParaRPr kumimoji="0" lang="es-ES_tradnl" sz="1400" b="1" i="0" u="none" strike="noStrike" kern="0" cap="none" spc="0" normalizeH="0" baseline="0" noProof="0" dirty="0" smtClean="0">
              <a:ln>
                <a:noFill/>
              </a:ln>
              <a:solidFill>
                <a:srgbClr val="000000"/>
              </a:solidFill>
              <a:effectLst/>
              <a:uLnTx/>
              <a:uFillTx/>
            </a:endParaRPr>
          </a:p>
        </p:txBody>
      </p:sp>
      <p:sp>
        <p:nvSpPr>
          <p:cNvPr id="34" name="Trapezoid 33"/>
          <p:cNvSpPr/>
          <p:nvPr/>
        </p:nvSpPr>
        <p:spPr bwMode="auto">
          <a:xfrm rot="10800000">
            <a:off x="1425030" y="2429031"/>
            <a:ext cx="2136248" cy="181908"/>
          </a:xfrm>
          <a:prstGeom prst="trapezoid">
            <a:avLst>
              <a:gd name="adj" fmla="val 119107"/>
            </a:avLst>
          </a:prstGeom>
          <a:gradFill flip="none" rotWithShape="1">
            <a:gsLst>
              <a:gs pos="0">
                <a:srgbClr val="B8E3F3"/>
              </a:gs>
              <a:gs pos="100000">
                <a:srgbClr val="FFFFFF"/>
              </a:gs>
            </a:gsLst>
            <a:lin ang="16200000" scaled="1"/>
            <a:tileRect/>
          </a:gradFill>
          <a:ln w="19050" cap="flat" cmpd="sng" algn="ctr">
            <a:noFill/>
            <a:prstDash val="solid"/>
            <a:round/>
            <a:headEnd type="none" w="med" len="med"/>
            <a:tailEnd type="none" w="med" len="med"/>
          </a:ln>
          <a:effectLst/>
        </p:spPr>
        <p:txBody>
          <a:bodyPr vert="horz" wrap="none" lIns="91440" tIns="91440" rIns="91440" bIns="45720" numCol="1" rtlCol="0" anchor="ctr" anchorCtr="0" compatLnSpc="1">
            <a:prstTxWarp prst="textNoShape">
              <a:avLst/>
            </a:prstTxWarp>
          </a:bodyPr>
          <a:lstStyle/>
          <a:p>
            <a:pPr marL="119063" marR="0" lvl="0" indent="-119063" algn="ctr" defTabSz="914400" eaLnBrk="1" fontAlgn="auto" latinLnBrk="0" hangingPunct="1">
              <a:lnSpc>
                <a:spcPct val="85000"/>
              </a:lnSpc>
              <a:spcBef>
                <a:spcPts val="0"/>
              </a:spcBef>
              <a:spcAft>
                <a:spcPts val="0"/>
              </a:spcAft>
              <a:buClr>
                <a:srgbClr val="4066B2"/>
              </a:buClr>
              <a:buSzTx/>
              <a:buFont typeface="Wingdings" pitchFamily="2" charset="2"/>
              <a:buChar char="§"/>
              <a:tabLst/>
              <a:defRPr/>
            </a:pPr>
            <a:endParaRPr kumimoji="0" lang="es-ES_tradnl" sz="1400" b="1" i="0" u="none" strike="noStrike" kern="0" cap="none" spc="0" normalizeH="0" baseline="0" noProof="0" dirty="0" smtClean="0">
              <a:ln>
                <a:noFill/>
              </a:ln>
              <a:solidFill>
                <a:srgbClr val="000000"/>
              </a:solidFill>
              <a:effectLst/>
              <a:uLnTx/>
              <a:uFillTx/>
            </a:endParaRPr>
          </a:p>
        </p:txBody>
      </p:sp>
      <p:sp>
        <p:nvSpPr>
          <p:cNvPr id="36" name="Rectangle 35"/>
          <p:cNvSpPr/>
          <p:nvPr/>
        </p:nvSpPr>
        <p:spPr>
          <a:xfrm>
            <a:off x="6111778" y="2638406"/>
            <a:ext cx="1982212" cy="558894"/>
          </a:xfrm>
          <a:prstGeom prst="rect">
            <a:avLst/>
          </a:prstGeom>
          <a:solidFill>
            <a:srgbClr val="002776"/>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err="1" smtClean="0">
                <a:ln>
                  <a:noFill/>
                </a:ln>
                <a:solidFill>
                  <a:srgbClr val="FFFFFF"/>
                </a:solidFill>
                <a:effectLst/>
                <a:uLnTx/>
                <a:uFillTx/>
                <a:latin typeface="Arial"/>
                <a:ea typeface="+mn-ea"/>
                <a:cs typeface="Calibri" pitchFamily="34" charset="0"/>
              </a:rPr>
              <a:t>Branding</a:t>
            </a:r>
            <a:endPar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37" name="Rectangle 36"/>
          <p:cNvSpPr/>
          <p:nvPr/>
        </p:nvSpPr>
        <p:spPr>
          <a:xfrm>
            <a:off x="3813924" y="3318416"/>
            <a:ext cx="1982212" cy="558894"/>
          </a:xfrm>
          <a:prstGeom prst="rect">
            <a:avLst/>
          </a:prstGeom>
          <a:solidFill>
            <a:srgbClr val="92D400"/>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Modelo de negocio</a:t>
            </a:r>
            <a:b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b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1 Parte: Mercado</a:t>
            </a:r>
            <a:endParaRPr kumimoji="0" lang="es-ES_tradnl" sz="1200" b="0" i="0"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38" name="Rectangle 37"/>
          <p:cNvSpPr/>
          <p:nvPr/>
        </p:nvSpPr>
        <p:spPr>
          <a:xfrm>
            <a:off x="1516071" y="3318416"/>
            <a:ext cx="1982212" cy="558894"/>
          </a:xfrm>
          <a:prstGeom prst="rect">
            <a:avLst/>
          </a:prstGeom>
          <a:solidFill>
            <a:srgbClr val="00A1DE"/>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Análisis de cliente</a:t>
            </a:r>
            <a:endPar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39" name="Rectangle 38"/>
          <p:cNvSpPr/>
          <p:nvPr/>
        </p:nvSpPr>
        <p:spPr>
          <a:xfrm>
            <a:off x="3813924" y="2638406"/>
            <a:ext cx="1982212" cy="558894"/>
          </a:xfrm>
          <a:prstGeom prst="rect">
            <a:avLst/>
          </a:prstGeom>
          <a:solidFill>
            <a:srgbClr val="92D400"/>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Análisis de la competencia</a:t>
            </a:r>
          </a:p>
        </p:txBody>
      </p:sp>
      <p:sp>
        <p:nvSpPr>
          <p:cNvPr id="40" name="Rectangle 39"/>
          <p:cNvSpPr/>
          <p:nvPr/>
        </p:nvSpPr>
        <p:spPr>
          <a:xfrm>
            <a:off x="1516071" y="2638406"/>
            <a:ext cx="1982212" cy="558894"/>
          </a:xfrm>
          <a:prstGeom prst="rect">
            <a:avLst/>
          </a:prstGeom>
          <a:solidFill>
            <a:srgbClr val="00A1DE"/>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Análisis de mercado</a:t>
            </a:r>
            <a:endPar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41" name="Rectangle 40"/>
          <p:cNvSpPr/>
          <p:nvPr/>
        </p:nvSpPr>
        <p:spPr>
          <a:xfrm>
            <a:off x="6111778" y="3318416"/>
            <a:ext cx="1982212" cy="558894"/>
          </a:xfrm>
          <a:prstGeom prst="rect">
            <a:avLst/>
          </a:prstGeom>
          <a:solidFill>
            <a:srgbClr val="002776"/>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Marketing</a:t>
            </a:r>
            <a:r>
              <a:rPr kumimoji="0" lang="es-ES_tradnl" sz="1200" b="0" i="0" u="none" strike="noStrike" kern="0" cap="none" spc="0" normalizeH="0" baseline="0" noProof="0" dirty="0" smtClean="0">
                <a:ln>
                  <a:noFill/>
                </a:ln>
                <a:solidFill>
                  <a:srgbClr val="FFFFFF"/>
                </a:solidFill>
                <a:effectLst/>
                <a:uLnTx/>
                <a:uFillTx/>
                <a:latin typeface="Arial"/>
                <a:ea typeface="+mn-ea"/>
                <a:cs typeface="Calibri" pitchFamily="34" charset="0"/>
              </a:rPr>
              <a:t> </a:t>
            </a:r>
            <a:endPar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42" name="Rectangle 41"/>
          <p:cNvSpPr/>
          <p:nvPr/>
        </p:nvSpPr>
        <p:spPr>
          <a:xfrm>
            <a:off x="6111778" y="3998426"/>
            <a:ext cx="1982212" cy="558894"/>
          </a:xfrm>
          <a:prstGeom prst="rect">
            <a:avLst/>
          </a:prstGeom>
          <a:solidFill>
            <a:srgbClr val="002776"/>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Plan de salida al mercado</a:t>
            </a:r>
            <a:endParaRPr kumimoji="0" lang="es-ES_tradnl" sz="1200" b="0" i="0"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43" name="Rectangle 42"/>
          <p:cNvSpPr/>
          <p:nvPr/>
        </p:nvSpPr>
        <p:spPr>
          <a:xfrm>
            <a:off x="1516072" y="3998426"/>
            <a:ext cx="1982212" cy="558894"/>
          </a:xfrm>
          <a:prstGeom prst="rect">
            <a:avLst/>
          </a:prstGeom>
          <a:solidFill>
            <a:srgbClr val="00A1DE"/>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Respuesta del cliente</a:t>
            </a:r>
            <a:endPar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44" name="Rectangle 43"/>
          <p:cNvSpPr/>
          <p:nvPr/>
        </p:nvSpPr>
        <p:spPr>
          <a:xfrm>
            <a:off x="3813926" y="4678436"/>
            <a:ext cx="1982212" cy="558894"/>
          </a:xfrm>
          <a:prstGeom prst="rect">
            <a:avLst/>
          </a:prstGeom>
          <a:solidFill>
            <a:srgbClr val="92D400"/>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Interacción entre equipos</a:t>
            </a:r>
          </a:p>
        </p:txBody>
      </p:sp>
      <p:sp>
        <p:nvSpPr>
          <p:cNvPr id="45" name="Rectangle 44"/>
          <p:cNvSpPr/>
          <p:nvPr/>
        </p:nvSpPr>
        <p:spPr>
          <a:xfrm>
            <a:off x="3813924" y="6038458"/>
            <a:ext cx="1982212" cy="558894"/>
          </a:xfrm>
          <a:prstGeom prst="rect">
            <a:avLst/>
          </a:prstGeom>
          <a:solidFill>
            <a:srgbClr val="92D400"/>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La Puerta</a:t>
            </a:r>
            <a:b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br>
            <a:r>
              <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rPr>
              <a:t>Presentación al experto</a:t>
            </a:r>
          </a:p>
        </p:txBody>
      </p:sp>
      <p:sp>
        <p:nvSpPr>
          <p:cNvPr id="46" name="Rectangle 45"/>
          <p:cNvSpPr/>
          <p:nvPr/>
        </p:nvSpPr>
        <p:spPr>
          <a:xfrm>
            <a:off x="3813924" y="3998426"/>
            <a:ext cx="1982212" cy="558894"/>
          </a:xfrm>
          <a:prstGeom prst="rect">
            <a:avLst/>
          </a:prstGeom>
          <a:solidFill>
            <a:srgbClr val="92D400"/>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Modelo de negocio</a:t>
            </a:r>
            <a:b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b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2 Parte: Organización</a:t>
            </a:r>
            <a:endParaRPr kumimoji="0" lang="es-ES_tradnl" sz="1200" b="0" i="0"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47" name="Rectangle 46"/>
          <p:cNvSpPr/>
          <p:nvPr/>
        </p:nvSpPr>
        <p:spPr>
          <a:xfrm>
            <a:off x="3813924" y="5358446"/>
            <a:ext cx="1982212" cy="558894"/>
          </a:xfrm>
          <a:prstGeom prst="rect">
            <a:avLst/>
          </a:prstGeom>
          <a:solidFill>
            <a:srgbClr val="92D400"/>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Modelo de negocio</a:t>
            </a:r>
            <a:b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b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3 Parte: Business Case</a:t>
            </a:r>
          </a:p>
        </p:txBody>
      </p:sp>
      <p:cxnSp>
        <p:nvCxnSpPr>
          <p:cNvPr id="50" name="Straight Connector 49"/>
          <p:cNvCxnSpPr/>
          <p:nvPr/>
        </p:nvCxnSpPr>
        <p:spPr>
          <a:xfrm>
            <a:off x="1358251" y="2643470"/>
            <a:ext cx="0" cy="3944430"/>
          </a:xfrm>
          <a:prstGeom prst="line">
            <a:avLst/>
          </a:prstGeom>
          <a:noFill/>
          <a:ln w="9525" cap="flat" cmpd="sng" algn="ctr">
            <a:solidFill>
              <a:srgbClr val="FFFFFF">
                <a:lumMod val="65000"/>
              </a:srgbClr>
            </a:solidFill>
            <a:prstDash val="sysDot"/>
          </a:ln>
          <a:effectLst/>
        </p:spPr>
      </p:cxnSp>
      <p:sp>
        <p:nvSpPr>
          <p:cNvPr id="51" name="Rectangle 50"/>
          <p:cNvSpPr/>
          <p:nvPr/>
        </p:nvSpPr>
        <p:spPr>
          <a:xfrm>
            <a:off x="6111778" y="4678436"/>
            <a:ext cx="1982212" cy="558894"/>
          </a:xfrm>
          <a:prstGeom prst="rect">
            <a:avLst/>
          </a:prstGeom>
          <a:solidFill>
            <a:srgbClr val="002776"/>
          </a:solidFill>
          <a:ln w="12700" cap="flat" cmpd="sng" algn="ctr">
            <a:solidFill>
              <a:srgbClr val="FFFFFF">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latin typeface="Arial"/>
                <a:ea typeface="+mn-ea"/>
                <a:cs typeface="Calibri" pitchFamily="34" charset="0"/>
              </a:rPr>
              <a:t>Presentación final</a:t>
            </a:r>
            <a:endParaRPr kumimoji="0" lang="es-ES_tradnl" sz="1000" b="0" i="1" u="none" strike="noStrike" kern="0" cap="none" spc="0" normalizeH="0" baseline="0" noProof="0" dirty="0" smtClean="0">
              <a:ln>
                <a:noFill/>
              </a:ln>
              <a:solidFill>
                <a:srgbClr val="FFFFFF"/>
              </a:solidFill>
              <a:effectLst/>
              <a:uLnTx/>
              <a:uFillTx/>
              <a:latin typeface="Arial"/>
              <a:ea typeface="+mn-ea"/>
              <a:cs typeface="Calibri" pitchFamily="34" charset="0"/>
            </a:endParaRPr>
          </a:p>
        </p:txBody>
      </p:sp>
      <p:sp>
        <p:nvSpPr>
          <p:cNvPr id="53" name="AutoShape 3"/>
          <p:cNvSpPr>
            <a:spLocks noChangeArrowheads="1"/>
          </p:cNvSpPr>
          <p:nvPr/>
        </p:nvSpPr>
        <p:spPr bwMode="gray">
          <a:xfrm>
            <a:off x="1416453" y="1799564"/>
            <a:ext cx="2232248" cy="629468"/>
          </a:xfrm>
          <a:prstGeom prst="chevron">
            <a:avLst>
              <a:gd name="adj" fmla="val 14083"/>
            </a:avLst>
          </a:prstGeom>
          <a:solidFill>
            <a:srgbClr val="00A1DE"/>
          </a:solidFill>
          <a:ln>
            <a:solidFill>
              <a:srgbClr val="FFFFFF">
                <a:lumMod val="75000"/>
              </a:srgbClr>
            </a:solidFill>
          </a:ln>
          <a:effectLst>
            <a:outerShdw blurRad="50800" dist="38100" dir="2700000" algn="tl" rotWithShape="0">
              <a:prstClr val="black">
                <a:alpha val="40000"/>
              </a:prstClr>
            </a:outerShdw>
          </a:effectLst>
        </p:spPr>
        <p:txBody>
          <a:bodyPr lIns="182880" anchor="ctr" anchorCtr="1"/>
          <a:lstStyle/>
          <a:p>
            <a:pPr marL="0" marR="0" lvl="0" indent="0" algn="ctr" defTabSz="914400" eaLnBrk="1" fontAlgn="auto" latinLnBrk="0" hangingPunct="1">
              <a:lnSpc>
                <a:spcPct val="106000"/>
              </a:lnSpc>
              <a:spcBef>
                <a:spcPts val="0"/>
              </a:spcBef>
              <a:spcAft>
                <a:spcPts val="0"/>
              </a:spcAft>
              <a:buClrTx/>
              <a:buSzTx/>
              <a:buFontTx/>
              <a:buNone/>
              <a:tabLst/>
              <a:defRPr/>
            </a:pPr>
            <a:r>
              <a:rPr kumimoji="0" lang="es-ES_tradnl" sz="1200" b="0" i="0" u="none" strike="noStrike" kern="0" cap="none" spc="0" normalizeH="0" noProof="0" dirty="0" smtClean="0">
                <a:ln>
                  <a:noFill/>
                </a:ln>
                <a:solidFill>
                  <a:srgbClr val="FFFFFF"/>
                </a:solidFill>
                <a:effectLst/>
                <a:uLnTx/>
                <a:uFillTx/>
              </a:rPr>
              <a:t>Día 1 (Tarde)</a:t>
            </a:r>
            <a:endParaRPr kumimoji="0" lang="es-ES_tradnl" sz="1200" b="0" i="0" u="none" strike="noStrike" kern="0" cap="none" spc="0" normalizeH="0" baseline="0" noProof="0" dirty="0" smtClean="0">
              <a:ln>
                <a:noFill/>
              </a:ln>
              <a:solidFill>
                <a:srgbClr val="FFFFFF"/>
              </a:solidFill>
              <a:effectLst/>
              <a:uLnTx/>
              <a:uFillTx/>
            </a:endParaRPr>
          </a:p>
          <a:p>
            <a:pPr marL="0" marR="0" lvl="0" indent="0" algn="ctr" defTabSz="914400" eaLnBrk="1" fontAlgn="auto" latinLnBrk="0" hangingPunct="1">
              <a:lnSpc>
                <a:spcPct val="106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rPr>
              <a:t>Perspectivas del mercado</a:t>
            </a:r>
            <a:endParaRPr kumimoji="0" lang="es-ES_tradnl" sz="1100" b="1" i="0" u="none" strike="noStrike" kern="0" cap="none" spc="0" normalizeH="0" baseline="0" noProof="0" dirty="0" smtClean="0">
              <a:ln>
                <a:noFill/>
              </a:ln>
              <a:solidFill>
                <a:srgbClr val="FFFFFF"/>
              </a:solidFill>
              <a:effectLst/>
              <a:uLnTx/>
              <a:uFillTx/>
            </a:endParaRPr>
          </a:p>
        </p:txBody>
      </p:sp>
      <p:sp>
        <p:nvSpPr>
          <p:cNvPr id="54" name="AutoShape 3"/>
          <p:cNvSpPr>
            <a:spLocks noChangeArrowheads="1"/>
          </p:cNvSpPr>
          <p:nvPr/>
        </p:nvSpPr>
        <p:spPr bwMode="gray">
          <a:xfrm>
            <a:off x="3714306" y="1799564"/>
            <a:ext cx="2232248" cy="629468"/>
          </a:xfrm>
          <a:prstGeom prst="chevron">
            <a:avLst>
              <a:gd name="adj" fmla="val 14083"/>
            </a:avLst>
          </a:prstGeom>
          <a:solidFill>
            <a:srgbClr val="92D400"/>
          </a:solidFill>
          <a:ln>
            <a:solidFill>
              <a:srgbClr val="FFFFFF">
                <a:lumMod val="75000"/>
              </a:srgbClr>
            </a:solidFill>
          </a:ln>
          <a:effectLst>
            <a:outerShdw blurRad="50800" dist="38100" dir="2700000" algn="tl" rotWithShape="0">
              <a:prstClr val="black">
                <a:alpha val="40000"/>
              </a:prstClr>
            </a:outerShdw>
          </a:effectLst>
        </p:spPr>
        <p:txBody>
          <a:bodyPr lIns="182880" anchor="ctr" anchorCtr="1"/>
          <a:lstStyle/>
          <a:p>
            <a:pPr marL="0" marR="0" lvl="0" indent="0" algn="ctr" defTabSz="914400" eaLnBrk="1" fontAlgn="auto" latinLnBrk="0" hangingPunct="1">
              <a:lnSpc>
                <a:spcPct val="106000"/>
              </a:lnSpc>
              <a:spcBef>
                <a:spcPts val="0"/>
              </a:spcBef>
              <a:spcAft>
                <a:spcPts val="0"/>
              </a:spcAft>
              <a:buClrTx/>
              <a:buSzTx/>
              <a:buFontTx/>
              <a:buNone/>
              <a:tabLst/>
              <a:defRPr/>
            </a:pPr>
            <a:r>
              <a:rPr kumimoji="0" lang="es-ES_tradnl" sz="1200" b="0" i="0" u="none" strike="noStrike" kern="0" cap="none" spc="0" normalizeH="0" baseline="0" noProof="0" dirty="0" smtClean="0">
                <a:ln>
                  <a:noFill/>
                </a:ln>
                <a:solidFill>
                  <a:srgbClr val="FFFFFF"/>
                </a:solidFill>
                <a:effectLst/>
                <a:uLnTx/>
                <a:uFillTx/>
              </a:rPr>
              <a:t>Día 2</a:t>
            </a:r>
            <a:r>
              <a:rPr kumimoji="0" lang="es-ES_tradnl" sz="1200" b="0" i="0" u="none" strike="noStrike" kern="0" cap="none" spc="0" normalizeH="0" noProof="0" dirty="0" smtClean="0">
                <a:ln>
                  <a:noFill/>
                </a:ln>
                <a:solidFill>
                  <a:srgbClr val="FFFFFF"/>
                </a:solidFill>
                <a:effectLst/>
                <a:uLnTx/>
                <a:uFillTx/>
              </a:rPr>
              <a:t> (Completo)</a:t>
            </a:r>
            <a:endParaRPr kumimoji="0" lang="es-ES_tradnl" sz="1200" b="0" i="0" u="none" strike="noStrike" kern="0" cap="none" spc="0" normalizeH="0" baseline="0" noProof="0" dirty="0" smtClean="0">
              <a:ln>
                <a:noFill/>
              </a:ln>
              <a:solidFill>
                <a:srgbClr val="FFFFFF"/>
              </a:solidFill>
              <a:effectLst/>
              <a:uLnTx/>
              <a:uFillTx/>
            </a:endParaRPr>
          </a:p>
          <a:p>
            <a:pPr marL="0" marR="0" lvl="0" indent="0" algn="ctr" defTabSz="914400" eaLnBrk="1" fontAlgn="auto" latinLnBrk="0" hangingPunct="1">
              <a:lnSpc>
                <a:spcPct val="106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rPr>
              <a:t>Construye</a:t>
            </a:r>
            <a:r>
              <a:rPr kumimoji="0" lang="es-ES_tradnl" sz="1200" b="1" i="0" u="none" strike="noStrike" kern="0" cap="none" spc="0" normalizeH="0" noProof="0" dirty="0" smtClean="0">
                <a:ln>
                  <a:noFill/>
                </a:ln>
                <a:solidFill>
                  <a:srgbClr val="FFFFFF"/>
                </a:solidFill>
                <a:effectLst/>
                <a:uLnTx/>
                <a:uFillTx/>
              </a:rPr>
              <a:t> tu oferta</a:t>
            </a:r>
            <a:endParaRPr kumimoji="0" lang="es-ES_tradnl" sz="1200" b="1" i="0" u="none" strike="noStrike" kern="0" cap="none" spc="0" normalizeH="0" baseline="0" noProof="0" dirty="0" smtClean="0">
              <a:ln>
                <a:noFill/>
              </a:ln>
              <a:solidFill>
                <a:srgbClr val="FFFFFF"/>
              </a:solidFill>
              <a:effectLst/>
              <a:uLnTx/>
              <a:uFillTx/>
            </a:endParaRPr>
          </a:p>
        </p:txBody>
      </p:sp>
      <p:sp>
        <p:nvSpPr>
          <p:cNvPr id="55" name="AutoShape 3"/>
          <p:cNvSpPr>
            <a:spLocks noChangeArrowheads="1"/>
          </p:cNvSpPr>
          <p:nvPr/>
        </p:nvSpPr>
        <p:spPr bwMode="gray">
          <a:xfrm>
            <a:off x="6012160" y="1799564"/>
            <a:ext cx="2232248" cy="629468"/>
          </a:xfrm>
          <a:prstGeom prst="chevron">
            <a:avLst>
              <a:gd name="adj" fmla="val 14083"/>
            </a:avLst>
          </a:prstGeom>
          <a:solidFill>
            <a:srgbClr val="002776"/>
          </a:solidFill>
          <a:ln>
            <a:solidFill>
              <a:srgbClr val="FFFFFF">
                <a:lumMod val="75000"/>
              </a:srgbClr>
            </a:solidFill>
          </a:ln>
          <a:effectLst>
            <a:outerShdw blurRad="50800" dist="38100" dir="2700000" algn="tl" rotWithShape="0">
              <a:prstClr val="black">
                <a:alpha val="40000"/>
              </a:prstClr>
            </a:outerShdw>
          </a:effectLst>
        </p:spPr>
        <p:txBody>
          <a:bodyPr lIns="182880" anchor="ctr" anchorCtr="1"/>
          <a:lstStyle/>
          <a:p>
            <a:pPr marL="0" marR="0" lvl="0" indent="0" algn="ctr" defTabSz="914400" eaLnBrk="1" fontAlgn="auto" latinLnBrk="0" hangingPunct="1">
              <a:lnSpc>
                <a:spcPct val="106000"/>
              </a:lnSpc>
              <a:spcBef>
                <a:spcPts val="0"/>
              </a:spcBef>
              <a:spcAft>
                <a:spcPts val="0"/>
              </a:spcAft>
              <a:buClrTx/>
              <a:buSzTx/>
              <a:buFontTx/>
              <a:buNone/>
              <a:tabLst/>
              <a:defRPr/>
            </a:pPr>
            <a:r>
              <a:rPr kumimoji="0" lang="es-ES_tradnl" sz="1200" b="0" i="0" u="none" strike="noStrike" kern="0" cap="none" spc="0" normalizeH="0" baseline="0" noProof="0" dirty="0" smtClean="0">
                <a:ln>
                  <a:noFill/>
                </a:ln>
                <a:solidFill>
                  <a:srgbClr val="FFFFFF"/>
                </a:solidFill>
                <a:effectLst/>
                <a:uLnTx/>
                <a:uFillTx/>
              </a:rPr>
              <a:t>Día 3 (Mañana)</a:t>
            </a:r>
            <a:endParaRPr kumimoji="0" lang="es-ES_tradnl" sz="1600" b="0" i="0" u="none" strike="noStrike" kern="0" cap="none" spc="0" normalizeH="0" baseline="0" noProof="0" dirty="0" smtClean="0">
              <a:ln>
                <a:noFill/>
              </a:ln>
              <a:solidFill>
                <a:srgbClr val="FFFFFF"/>
              </a:solidFill>
              <a:effectLst/>
              <a:uLnTx/>
              <a:uFillTx/>
            </a:endParaRPr>
          </a:p>
          <a:p>
            <a:pPr marL="0" marR="0" lvl="0" indent="0" algn="ctr" defTabSz="914400" eaLnBrk="1" fontAlgn="auto" latinLnBrk="0" hangingPunct="1">
              <a:lnSpc>
                <a:spcPct val="106000"/>
              </a:lnSpc>
              <a:spcBef>
                <a:spcPts val="0"/>
              </a:spcBef>
              <a:spcAft>
                <a:spcPts val="0"/>
              </a:spcAft>
              <a:buClrTx/>
              <a:buSzTx/>
              <a:buFontTx/>
              <a:buNone/>
              <a:tabLst/>
              <a:defRPr/>
            </a:pPr>
            <a:r>
              <a:rPr kumimoji="0" lang="es-ES_tradnl" sz="1200" b="1" i="0" u="none" strike="noStrike" kern="0" cap="none" spc="0" normalizeH="0" baseline="0" noProof="0" dirty="0" smtClean="0">
                <a:ln>
                  <a:noFill/>
                </a:ln>
                <a:solidFill>
                  <a:srgbClr val="FFFFFF"/>
                </a:solidFill>
                <a:effectLst/>
                <a:uLnTx/>
                <a:uFillTx/>
              </a:rPr>
              <a:t>Salida al mercado</a:t>
            </a:r>
          </a:p>
        </p:txBody>
      </p:sp>
      <p:cxnSp>
        <p:nvCxnSpPr>
          <p:cNvPr id="56" name="Straight Connector 55"/>
          <p:cNvCxnSpPr/>
          <p:nvPr/>
        </p:nvCxnSpPr>
        <p:spPr>
          <a:xfrm>
            <a:off x="3656105" y="2643470"/>
            <a:ext cx="0" cy="3953882"/>
          </a:xfrm>
          <a:prstGeom prst="line">
            <a:avLst/>
          </a:prstGeom>
          <a:noFill/>
          <a:ln w="9525" cap="flat" cmpd="sng" algn="ctr">
            <a:solidFill>
              <a:srgbClr val="FFFFFF">
                <a:lumMod val="65000"/>
              </a:srgbClr>
            </a:solidFill>
            <a:prstDash val="sysDot"/>
          </a:ln>
          <a:effectLst/>
        </p:spPr>
      </p:cxnSp>
      <p:cxnSp>
        <p:nvCxnSpPr>
          <p:cNvPr id="57" name="Straight Connector 56"/>
          <p:cNvCxnSpPr/>
          <p:nvPr/>
        </p:nvCxnSpPr>
        <p:spPr>
          <a:xfrm flipH="1">
            <a:off x="5946554" y="2643470"/>
            <a:ext cx="7406" cy="3953882"/>
          </a:xfrm>
          <a:prstGeom prst="line">
            <a:avLst/>
          </a:prstGeom>
          <a:noFill/>
          <a:ln w="9525" cap="flat" cmpd="sng" algn="ctr">
            <a:solidFill>
              <a:srgbClr val="FFFFFF">
                <a:lumMod val="65000"/>
              </a:srgbClr>
            </a:solidFill>
            <a:prstDash val="sysDot"/>
          </a:ln>
          <a:effectLst/>
        </p:spPr>
      </p:cxnSp>
      <p:sp>
        <p:nvSpPr>
          <p:cNvPr id="26" name="Slide Number Placeholder 2"/>
          <p:cNvSpPr txBox="1">
            <a:spLocks/>
          </p:cNvSpPr>
          <p:nvPr/>
        </p:nvSpPr>
        <p:spPr>
          <a:xfrm>
            <a:off x="415608" y="6524716"/>
            <a:ext cx="282819" cy="144247"/>
          </a:xfrm>
          <a:prstGeom prst="rect">
            <a:avLst/>
          </a:prstGeom>
        </p:spPr>
        <p:txBody>
          <a:bodyPr vert="horz" wrap="square" lIns="0" tIns="0" rIns="0" bIns="0" rtlCol="0">
            <a:noAutofit/>
          </a:bodyPr>
          <a:lstStyle>
            <a:lvl1pPr marL="342845" indent="-342845" algn="l" defTabSz="457127" rtl="0" eaLnBrk="1" latinLnBrk="0" hangingPunct="1">
              <a:spcBef>
                <a:spcPct val="20000"/>
              </a:spcBef>
              <a:buFontTx/>
              <a:buNone/>
              <a:defRPr sz="1800" kern="1200">
                <a:solidFill>
                  <a:srgbClr val="E46F13"/>
                </a:solidFill>
                <a:latin typeface="Trebuchet MS"/>
                <a:ea typeface="+mn-ea"/>
                <a:cs typeface="Trebuchet MS"/>
              </a:defRPr>
            </a:lvl1pPr>
            <a:lvl2pPr marL="0" indent="-285704" algn="just" defTabSz="457127" rtl="0" eaLnBrk="1" latinLnBrk="0" hangingPunct="1">
              <a:spcBef>
                <a:spcPts val="1200"/>
              </a:spcBef>
              <a:buFontTx/>
              <a:buNone/>
              <a:defRPr sz="1500" kern="1200">
                <a:solidFill>
                  <a:schemeClr val="tx1"/>
                </a:solidFill>
                <a:latin typeface="Trebuchet MS"/>
                <a:ea typeface="+mn-ea"/>
                <a:cs typeface="Trebuchet MS"/>
              </a:defRPr>
            </a:lvl2pPr>
            <a:lvl3pPr marL="179971" indent="-179971" algn="just" defTabSz="457127" rtl="0" eaLnBrk="1" latinLnBrk="0" hangingPunct="1">
              <a:spcBef>
                <a:spcPts val="1200"/>
              </a:spcBef>
              <a:buClr>
                <a:srgbClr val="E46F13"/>
              </a:buClr>
              <a:buFont typeface="Arial"/>
              <a:buChar char="•"/>
              <a:defRPr sz="1500" kern="1200">
                <a:solidFill>
                  <a:schemeClr val="tx1"/>
                </a:solidFill>
                <a:latin typeface="Trebuchet MS"/>
                <a:ea typeface="+mn-ea"/>
                <a:cs typeface="Trebuchet MS"/>
              </a:defRPr>
            </a:lvl3pPr>
            <a:lvl4pPr marL="359942" indent="-179971" algn="just" defTabSz="457127" rtl="0" eaLnBrk="1" latinLnBrk="0" hangingPunct="1">
              <a:spcBef>
                <a:spcPts val="1200"/>
              </a:spcBef>
              <a:buFont typeface="Arial"/>
              <a:buChar char="–"/>
              <a:defRPr sz="1500" kern="1200">
                <a:solidFill>
                  <a:schemeClr val="tx1"/>
                </a:solidFill>
                <a:latin typeface="Trebuchet MS"/>
                <a:ea typeface="+mn-ea"/>
                <a:cs typeface="Trebuchet MS"/>
              </a:defRPr>
            </a:lvl4pPr>
            <a:lvl5pPr marL="539913" indent="-179971" algn="just" defTabSz="457127" rtl="0" eaLnBrk="1" latinLnBrk="0" hangingPunct="1">
              <a:spcBef>
                <a:spcPts val="1200"/>
              </a:spcBef>
              <a:buFont typeface="Courier New"/>
              <a:buChar char="o"/>
              <a:defRPr sz="1500" kern="1200">
                <a:solidFill>
                  <a:schemeClr val="tx1"/>
                </a:solidFill>
                <a:latin typeface="Trebuchet MS"/>
                <a:ea typeface="+mn-ea"/>
                <a:cs typeface="Trebuchet MS"/>
              </a:defRPr>
            </a:lvl5pPr>
            <a:lvl6pPr marL="2514197"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9DA9859C-7774-4B66-83F4-386B704907F5}" type="slidenum">
              <a:rPr lang="es-ES_tradnl" sz="900" smtClean="0">
                <a:solidFill>
                  <a:srgbClr val="002776"/>
                </a:solidFill>
              </a:rPr>
              <a:pPr>
                <a:defRPr/>
              </a:pPr>
              <a:t>9</a:t>
            </a:fld>
            <a:endParaRPr lang="es-ES_tradnl" sz="900" dirty="0">
              <a:solidFill>
                <a:srgbClr val="002776"/>
              </a:solidFill>
            </a:endParaRPr>
          </a:p>
        </p:txBody>
      </p:sp>
    </p:spTree>
    <p:extLst>
      <p:ext uri="{BB962C8B-B14F-4D97-AF65-F5344CB8AC3E}">
        <p14:creationId xmlns:p14="http://schemas.microsoft.com/office/powerpoint/2010/main" xmlns="" val="39687251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4PuhdRH3ZkyPePcMrQbokw"/>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TotalTime>
  <Words>821</Words>
  <Application>Microsoft Office PowerPoint</Application>
  <PresentationFormat>Presentación en pantalla (4:3)</PresentationFormat>
  <Paragraphs>109</Paragraphs>
  <Slides>15</Slides>
  <Notes>15</Notes>
  <HiddenSlides>0</HiddenSlides>
  <MMClips>1</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Tema de Office</vt:lpstr>
      <vt:lpstr>“Servicio de consultoría para el desarrollo del proyecto “Programa de aceleración de empresas de sectores estratégicos de Sevilla” (SARA_20140404_ESTRATEGICOSEV)</vt:lpstr>
      <vt:lpstr>Diapositiva 2</vt:lpstr>
      <vt:lpstr>Contenidos</vt:lpstr>
      <vt:lpstr>¿Qué es Acelera Sevilla – Sectores Estratégicos?</vt:lpstr>
      <vt:lpstr>¿Cuáles son los objetivos de este Programa?</vt:lpstr>
      <vt:lpstr>1.- Aterrizar una idea o un proyecto de negocio no maduro. 2.- Elevar la capacidad competitiva de los proyectos presentados. 3.- Mejorar las habilidades del equipo gestor concernientes al diseño de modelos de negocio de alto potencial de crecimiento y desarrollo de productos viables. 4.- Incorporación de metodologías ágiles de aceleración de modelos disruptivos para la innovación </vt:lpstr>
      <vt:lpstr>Diapositiva 7</vt:lpstr>
      <vt:lpstr>¿Y cómo?</vt:lpstr>
      <vt:lpstr>¿Qué voy a recibir?  </vt:lpstr>
      <vt:lpstr>¿Qué voy a recibir?</vt:lpstr>
      <vt:lpstr>¿Quienes participan en estas sesiones?</vt:lpstr>
      <vt:lpstr>Metodología de Trabajo</vt:lpstr>
      <vt:lpstr>Diapositiva 13</vt:lpstr>
      <vt:lpstr>Diapositiva 14</vt:lpstr>
      <vt:lpstr>Diapositiva 15</vt:lpstr>
    </vt:vector>
  </TitlesOfParts>
  <Company>jj</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Shuller</dc:creator>
  <cp:lastModifiedBy>igonzalez</cp:lastModifiedBy>
  <cp:revision>208</cp:revision>
  <cp:lastPrinted>2014-11-14T06:50:45Z</cp:lastPrinted>
  <dcterms:created xsi:type="dcterms:W3CDTF">2014-02-07T13:42:13Z</dcterms:created>
  <dcterms:modified xsi:type="dcterms:W3CDTF">2015-05-07T07:22:44Z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rrentLanguage">
    <vt:lpwstr>Spanish</vt:lpwstr>
  </property>
</Properties>
</file>